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BD386-61C3-9743-B8FF-1A0D2E002AF3}" type="datetimeFigureOut">
              <a:rPr lang="en-US" smtClean="0"/>
              <a:t>9/21/13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61365-F391-9148-BC23-6B24DE7C2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1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2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4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8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8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6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5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0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5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B0BF-0370-D04C-87A5-84258266285E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A9EE-4304-2F4B-85B2-D9AD7A136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09" name="Picture 5" descr="05_21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81"/>
          <a:stretch>
            <a:fillRect/>
          </a:stretch>
        </p:blipFill>
        <p:spPr bwMode="auto">
          <a:xfrm>
            <a:off x="682625" y="3454400"/>
            <a:ext cx="7775575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Vectors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Vector quantity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has magnitude and direction.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is represented by an arrow.</a:t>
            </a: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</a:t>
            </a:r>
            <a:r>
              <a:rPr lang="en-US" sz="2800">
                <a:latin typeface="Arial" charset="0"/>
              </a:rPr>
              <a:t>Example: </a:t>
            </a:r>
            <a:r>
              <a:rPr lang="en-US" sz="2400">
                <a:latin typeface="Arial" charset="0"/>
              </a:rPr>
              <a:t>velocity, force, acceleration  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Scalar quantity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has magnitude.</a:t>
            </a: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</a:t>
            </a:r>
            <a:r>
              <a:rPr lang="en-US" sz="2800">
                <a:latin typeface="Arial" charset="0"/>
              </a:rPr>
              <a:t>Example: </a:t>
            </a:r>
            <a:r>
              <a:rPr lang="en-US" sz="2400">
                <a:latin typeface="Arial" charset="0"/>
              </a:rPr>
              <a:t>mass, volume, speed</a:t>
            </a:r>
            <a:endParaRPr lang="en-US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31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Vectors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Resultant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The sum of two or more vectors</a:t>
            </a: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 vectors in the same direction, add arithmetically.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 vectors in opposite directions, subtract arithmetically.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Two vectors that don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sz="2400">
                <a:latin typeface="Arial" charset="0"/>
              </a:rPr>
              <a:t>t act in the same or opposite direction:</a:t>
            </a:r>
            <a:endParaRPr lang="en-US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use parallelogram rule.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Two vectors at right angles to each other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use Pythagorean Theorem: </a:t>
            </a:r>
            <a:r>
              <a:rPr lang="en-US" i="1">
                <a:latin typeface="Arial" charset="0"/>
              </a:rPr>
              <a:t>R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= </a:t>
            </a:r>
            <a:r>
              <a:rPr lang="en-US" i="1">
                <a:latin typeface="Arial" charset="0"/>
              </a:rPr>
              <a:t>V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+</a:t>
            </a:r>
            <a:r>
              <a:rPr lang="en-US" i="1">
                <a:latin typeface="Arial" charset="0"/>
              </a:rPr>
              <a:t> H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7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4700"/>
          </a:xfrm>
        </p:spPr>
        <p:txBody>
          <a:bodyPr/>
          <a:lstStyle/>
          <a:p>
            <a:r>
              <a:rPr lang="en-US">
                <a:latin typeface="Arial" charset="0"/>
              </a:rPr>
              <a:t>Vectors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24618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Vector components</a:t>
            </a:r>
          </a:p>
          <a:p>
            <a:r>
              <a:rPr lang="en-US" dirty="0">
                <a:latin typeface="Arial" charset="0"/>
              </a:rPr>
              <a:t>Vertical and horizontal components of a vector are perpendicular to each </a:t>
            </a:r>
            <a:r>
              <a:rPr lang="en-US" dirty="0" err="1">
                <a:latin typeface="Arial" charset="0"/>
              </a:rPr>
              <a:t>othe.r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Determined by resolution.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dirty="0">
              <a:latin typeface="Arial" charset="0"/>
            </a:endParaRPr>
          </a:p>
        </p:txBody>
      </p:sp>
      <p:pic>
        <p:nvPicPr>
          <p:cNvPr id="441352" name="Picture 8" descr="Fig5-28_Anim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13138"/>
            <a:ext cx="4568825" cy="318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42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0" name="Picture 10" descr="05_25_Figur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1"/>
          <a:stretch>
            <a:fillRect/>
          </a:stretch>
        </p:blipFill>
        <p:spPr bwMode="auto">
          <a:xfrm>
            <a:off x="5297488" y="1449388"/>
            <a:ext cx="3521075" cy="394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4700"/>
          </a:xfrm>
        </p:spPr>
        <p:txBody>
          <a:bodyPr/>
          <a:lstStyle/>
          <a:p>
            <a:r>
              <a:rPr lang="en-US">
                <a:latin typeface="Arial" charset="0"/>
              </a:rPr>
              <a:t>Vectors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246188"/>
            <a:ext cx="5043487" cy="47164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Nellie Newton hangs from a rope as shown.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Which side has the greater tension?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There are three forces acting on Nellie: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her weight,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 tension in the left-hand side of the rope,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and a tension in the right-hand side of the rope. </a:t>
            </a:r>
            <a:r>
              <a:rPr lang="en-US" sz="1400">
                <a:latin typeface="Arial" charset="0"/>
              </a:rPr>
              <a:t/>
            </a:r>
            <a:br>
              <a:rPr lang="en-US" sz="1400">
                <a:latin typeface="Arial" charset="0"/>
              </a:rPr>
            </a:br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5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74700"/>
          </a:xfrm>
        </p:spPr>
        <p:txBody>
          <a:bodyPr/>
          <a:lstStyle/>
          <a:p>
            <a:r>
              <a:rPr lang="en-US">
                <a:latin typeface="Arial" charset="0"/>
              </a:rPr>
              <a:t>Vectors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819150"/>
            <a:ext cx="8891587" cy="349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Because of the different angles, different rope tensions will occur in each side.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Nellie hangs in equilibrium, so her weight is supported by two rope tensions, adding vectorially to be equal and opposite to her weight.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 parallelogram rule shows that the tension in the right-hand rope is greater than the tension in the left-hand rope.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>
                <a:latin typeface="Arial" charset="0"/>
              </a:rPr>
              <a:t/>
            </a:r>
            <a:br>
              <a:rPr lang="en-US" sz="1400">
                <a:latin typeface="Arial" charset="0"/>
              </a:rPr>
            </a:br>
            <a:endParaRPr lang="en-US" sz="1400">
              <a:latin typeface="Arial" charset="0"/>
            </a:endParaRPr>
          </a:p>
        </p:txBody>
      </p:sp>
      <p:pic>
        <p:nvPicPr>
          <p:cNvPr id="451590" name="Picture 6" descr="05_25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0"/>
          <a:stretch>
            <a:fillRect/>
          </a:stretch>
        </p:blipFill>
        <p:spPr bwMode="auto">
          <a:xfrm>
            <a:off x="496888" y="3455988"/>
            <a:ext cx="8147050" cy="307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71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215</Words>
  <Application>Microsoft Macintosh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Vectors</vt:lpstr>
      <vt:lpstr>Vectors</vt:lpstr>
      <vt:lpstr>Vectors</vt:lpstr>
      <vt:lpstr>Vectors</vt:lpstr>
      <vt:lpstr>Vectors</vt:lpstr>
    </vt:vector>
  </TitlesOfParts>
  <Company>Santa Monica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</dc:title>
  <dc:creator>Asma Said</dc:creator>
  <cp:lastModifiedBy>Asma Said</cp:lastModifiedBy>
  <cp:revision>1</cp:revision>
  <dcterms:created xsi:type="dcterms:W3CDTF">2013-09-21T23:56:47Z</dcterms:created>
  <dcterms:modified xsi:type="dcterms:W3CDTF">2013-09-22T00:01:12Z</dcterms:modified>
</cp:coreProperties>
</file>