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1" r:id="rId3"/>
    <p:sldId id="258" r:id="rId4"/>
    <p:sldId id="257" r:id="rId5"/>
    <p:sldId id="263" r:id="rId6"/>
    <p:sldId id="262" r:id="rId7"/>
    <p:sldId id="259" r:id="rId8"/>
    <p:sldId id="26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2064" y="-3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D7EF45B7-B36E-FF44-BC87-D579C845E664}" type="datetimeFigureOut">
              <a:rPr lang="en-US" smtClean="0"/>
              <a:t>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728B1-6A5C-E144-812B-2BC88D65B6DE}"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D7EF45B7-B36E-FF44-BC87-D579C845E664}" type="datetimeFigureOut">
              <a:rPr lang="en-US" smtClean="0"/>
              <a:t>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728B1-6A5C-E144-812B-2BC88D65B6DE}"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D7EF45B7-B36E-FF44-BC87-D579C845E664}" type="datetimeFigureOut">
              <a:rPr lang="en-US" smtClean="0"/>
              <a:t>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728B1-6A5C-E144-812B-2BC88D65B6DE}"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EF45B7-B36E-FF44-BC87-D579C845E664}"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728B1-6A5C-E144-812B-2BC88D65B6D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EF45B7-B36E-FF44-BC87-D579C845E664}"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728B1-6A5C-E144-812B-2BC88D65B6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EF45B7-B36E-FF44-BC87-D579C845E664}" type="datetimeFigureOut">
              <a:rPr lang="en-US" smtClean="0"/>
              <a:t>1/30/14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728B1-6A5C-E144-812B-2BC88D65B6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EF45B7-B36E-FF44-BC87-D579C845E664}" type="datetimeFigureOut">
              <a:rPr lang="en-US" smtClean="0"/>
              <a:t>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728B1-6A5C-E144-812B-2BC88D65B6D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EF45B7-B36E-FF44-BC87-D579C845E664}" type="datetimeFigureOut">
              <a:rPr lang="en-US" smtClean="0"/>
              <a:t>1/30/14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0728B1-6A5C-E144-812B-2BC88D65B6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EF45B7-B36E-FF44-BC87-D579C845E664}" type="datetimeFigureOut">
              <a:rPr lang="en-US" smtClean="0"/>
              <a:t>1/30/14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0728B1-6A5C-E144-812B-2BC88D65B6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F45B7-B36E-FF44-BC87-D579C845E664}" type="datetimeFigureOut">
              <a:rPr lang="en-US" smtClean="0"/>
              <a:t>1/30/14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0728B1-6A5C-E144-812B-2BC88D65B6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F45B7-B36E-FF44-BC87-D579C845E664}" type="datetimeFigureOut">
              <a:rPr lang="en-US" smtClean="0"/>
              <a:t>1/30/14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728B1-6A5C-E144-812B-2BC88D65B6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D7EF45B7-B36E-FF44-BC87-D579C845E664}" type="datetimeFigureOut">
              <a:rPr lang="en-US" smtClean="0"/>
              <a:t>1/30/14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FD0728B1-6A5C-E144-812B-2BC88D65B6DE}"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Scientific Method</a:t>
            </a:r>
            <a:endParaRPr lang="en-US" sz="6000" dirty="0"/>
          </a:p>
        </p:txBody>
      </p:sp>
    </p:spTree>
    <p:extLst>
      <p:ext uri="{BB962C8B-B14F-4D97-AF65-F5344CB8AC3E}">
        <p14:creationId xmlns:p14="http://schemas.microsoft.com/office/powerpoint/2010/main" val="37918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0" y="0"/>
            <a:ext cx="5328335" cy="6858000"/>
          </a:xfrm>
          <a:prstGeom prst="rect">
            <a:avLst/>
          </a:prstGeom>
        </p:spPr>
      </p:pic>
    </p:spTree>
    <p:extLst>
      <p:ext uri="{BB962C8B-B14F-4D97-AF65-F5344CB8AC3E}">
        <p14:creationId xmlns:p14="http://schemas.microsoft.com/office/powerpoint/2010/main" val="48703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Scientific Method</a:t>
            </a:r>
            <a:endParaRPr lang="en-US" dirty="0">
              <a:solidFill>
                <a:schemeClr val="tx1"/>
              </a:solidFill>
            </a:endParaRPr>
          </a:p>
        </p:txBody>
      </p:sp>
      <p:sp>
        <p:nvSpPr>
          <p:cNvPr id="3" name="Content Placeholder 2"/>
          <p:cNvSpPr>
            <a:spLocks noGrp="1"/>
          </p:cNvSpPr>
          <p:nvPr>
            <p:ph idx="1"/>
          </p:nvPr>
        </p:nvSpPr>
        <p:spPr/>
        <p:txBody>
          <a:bodyPr/>
          <a:lstStyle/>
          <a:p>
            <a:r>
              <a:rPr lang="en-US" b="1" dirty="0" smtClean="0">
                <a:solidFill>
                  <a:srgbClr val="000000"/>
                </a:solidFill>
              </a:rPr>
              <a:t>Formulation of a question</a:t>
            </a:r>
          </a:p>
          <a:p>
            <a:r>
              <a:rPr lang="en-US" b="1" dirty="0" smtClean="0">
                <a:solidFill>
                  <a:srgbClr val="000000"/>
                </a:solidFill>
              </a:rPr>
              <a:t>Hypothesis</a:t>
            </a:r>
          </a:p>
          <a:p>
            <a:r>
              <a:rPr lang="en-US" b="1" dirty="0" smtClean="0">
                <a:solidFill>
                  <a:srgbClr val="000000"/>
                </a:solidFill>
              </a:rPr>
              <a:t>Prediction</a:t>
            </a:r>
          </a:p>
          <a:p>
            <a:r>
              <a:rPr lang="en-US" b="1" dirty="0" smtClean="0">
                <a:solidFill>
                  <a:srgbClr val="000000"/>
                </a:solidFill>
              </a:rPr>
              <a:t>Testing</a:t>
            </a:r>
          </a:p>
          <a:p>
            <a:r>
              <a:rPr lang="en-US" b="1" dirty="0" smtClean="0">
                <a:solidFill>
                  <a:srgbClr val="000000"/>
                </a:solidFill>
              </a:rPr>
              <a:t>Analysis</a:t>
            </a:r>
          </a:p>
          <a:p>
            <a:endParaRPr lang="en-US" b="1" dirty="0" smtClean="0"/>
          </a:p>
          <a:p>
            <a:endParaRPr lang="en-US" dirty="0"/>
          </a:p>
        </p:txBody>
      </p:sp>
    </p:spTree>
    <p:extLst>
      <p:ext uri="{BB962C8B-B14F-4D97-AF65-F5344CB8AC3E}">
        <p14:creationId xmlns:p14="http://schemas.microsoft.com/office/powerpoint/2010/main" val="2346802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866" y="1473200"/>
            <a:ext cx="8856133" cy="4524315"/>
          </a:xfrm>
          <a:prstGeom prst="rect">
            <a:avLst/>
          </a:prstGeom>
        </p:spPr>
        <p:txBody>
          <a:bodyPr wrap="square">
            <a:spAutoFit/>
          </a:bodyPr>
          <a:lstStyle/>
          <a:p>
            <a:r>
              <a:rPr lang="en-US" sz="3200" dirty="0" smtClean="0"/>
              <a:t>A hypothesis (plural hypotheses) is a proposed explanation for a phenomenon. For a hypothesis to be a scientific hypothesis, the scientific method requires that one can test it. Scientists generally base scientific hypotheses on previous observations that cannot satisfactorily be explained with the available scientific theories. </a:t>
            </a:r>
            <a:endParaRPr lang="en-US" sz="3200" dirty="0"/>
          </a:p>
        </p:txBody>
      </p:sp>
    </p:spTree>
    <p:extLst>
      <p:ext uri="{BB962C8B-B14F-4D97-AF65-F5344CB8AC3E}">
        <p14:creationId xmlns:p14="http://schemas.microsoft.com/office/powerpoint/2010/main" val="29287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32" y="1354666"/>
            <a:ext cx="8161867" cy="3539430"/>
          </a:xfrm>
          <a:prstGeom prst="rect">
            <a:avLst/>
          </a:prstGeom>
        </p:spPr>
        <p:txBody>
          <a:bodyPr wrap="square">
            <a:spAutoFit/>
          </a:bodyPr>
          <a:lstStyle/>
          <a:p>
            <a:r>
              <a:rPr lang="en-US" sz="3200" dirty="0" smtClean="0"/>
              <a:t>Even though the words "hypothesis" and "theory" are often used synonymously, a scientific hypothesis is not the same as a scientific theory. A scientific hypothesis is a proposed explanation of a phenomenon which still has to be rigorously tested</a:t>
            </a:r>
            <a:endParaRPr lang="en-US" sz="3200" dirty="0"/>
          </a:p>
        </p:txBody>
      </p:sp>
    </p:spTree>
    <p:extLst>
      <p:ext uri="{BB962C8B-B14F-4D97-AF65-F5344CB8AC3E}">
        <p14:creationId xmlns:p14="http://schemas.microsoft.com/office/powerpoint/2010/main" val="1655007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540933"/>
            <a:ext cx="7433733" cy="3539430"/>
          </a:xfrm>
          <a:prstGeom prst="rect">
            <a:avLst/>
          </a:prstGeom>
        </p:spPr>
        <p:txBody>
          <a:bodyPr wrap="square">
            <a:spAutoFit/>
          </a:bodyPr>
          <a:lstStyle/>
          <a:p>
            <a:r>
              <a:rPr lang="en-US" sz="3200" dirty="0" smtClean="0"/>
              <a:t>. In contrast, a scientific theory has undergone extensive testing and is generally accepted to be the accurate explanation behind an observation. A working hypothesis is a provisionally accepted hypothesis proposed for further research.</a:t>
            </a:r>
            <a:endParaRPr lang="en-US" sz="3200" dirty="0"/>
          </a:p>
        </p:txBody>
      </p:sp>
    </p:spTree>
    <p:extLst>
      <p:ext uri="{BB962C8B-B14F-4D97-AF65-F5344CB8AC3E}">
        <p14:creationId xmlns:p14="http://schemas.microsoft.com/office/powerpoint/2010/main" val="119349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33" y="1320800"/>
            <a:ext cx="8297334" cy="4893648"/>
          </a:xfrm>
          <a:prstGeom prst="rect">
            <a:avLst/>
          </a:prstGeom>
        </p:spPr>
        <p:txBody>
          <a:bodyPr wrap="square">
            <a:spAutoFit/>
          </a:bodyPr>
          <a:lstStyle/>
          <a:p>
            <a:r>
              <a:rPr lang="en-US" sz="2800" dirty="0" smtClean="0"/>
              <a:t>An experiment is an orderly procedure carried out with the goal of verifying, refuting, or establishing the validity of a hypothesis. Controlled experiments provide insight into cause-and-effect by demonstrating what outcome occurs when a particular factor is manipulated. Controlled experiments vary greatly in their goal and scale, but always rely on repeatable procedure and logical analysis of the results. There also exist natural experimental studies</a:t>
            </a:r>
            <a:r>
              <a:rPr lang="en-US" sz="3200" dirty="0" smtClean="0"/>
              <a:t>.</a:t>
            </a:r>
            <a:endParaRPr lang="en-US" sz="3200" dirty="0"/>
          </a:p>
        </p:txBody>
      </p:sp>
    </p:spTree>
    <p:extLst>
      <p:ext uri="{BB962C8B-B14F-4D97-AF65-F5344CB8AC3E}">
        <p14:creationId xmlns:p14="http://schemas.microsoft.com/office/powerpoint/2010/main" val="1589707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0668" y="2377008"/>
            <a:ext cx="6536266" cy="2308324"/>
          </a:xfrm>
          <a:prstGeom prst="rect">
            <a:avLst/>
          </a:prstGeom>
        </p:spPr>
        <p:txBody>
          <a:bodyPr wrap="square">
            <a:spAutoFit/>
          </a:bodyPr>
          <a:lstStyle/>
          <a:p>
            <a:pPr lvl="0"/>
            <a:r>
              <a:rPr lang="en-US" sz="3600" dirty="0">
                <a:solidFill>
                  <a:prstClr val="black"/>
                </a:solidFill>
              </a:rPr>
              <a:t>Scientific Theory:</a:t>
            </a:r>
          </a:p>
          <a:p>
            <a:pPr lvl="0"/>
            <a:r>
              <a:rPr lang="en-US" sz="3600" dirty="0" smtClean="0">
                <a:solidFill>
                  <a:prstClr val="black"/>
                </a:solidFill>
              </a:rPr>
              <a:t>It is </a:t>
            </a:r>
            <a:r>
              <a:rPr lang="en-US" sz="3600" dirty="0">
                <a:solidFill>
                  <a:prstClr val="black"/>
                </a:solidFill>
              </a:rPr>
              <a:t>a well-tested concept that explains a wide range of observations</a:t>
            </a:r>
            <a:endParaRPr lang="en-US" sz="3600" dirty="0">
              <a:solidFill>
                <a:prstClr val="black"/>
              </a:solidFill>
            </a:endParaRPr>
          </a:p>
        </p:txBody>
      </p:sp>
    </p:spTree>
    <p:extLst>
      <p:ext uri="{BB962C8B-B14F-4D97-AF65-F5344CB8AC3E}">
        <p14:creationId xmlns:p14="http://schemas.microsoft.com/office/powerpoint/2010/main" val="1255010404"/>
      </p:ext>
    </p:extLst>
  </p:cSld>
  <p:clrMapOvr>
    <a:masterClrMapping/>
  </p:clrMapOvr>
</p:sld>
</file>

<file path=ppt/theme/theme1.xml><?xml version="1.0" encoding="utf-8"?>
<a:theme xmlns:a="http://schemas.openxmlformats.org/drawingml/2006/main" name="Sk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29</TotalTime>
  <Words>239</Words>
  <Application>Microsoft Macintosh PowerPoint</Application>
  <PresentationFormat>On-screen Show (4:3)</PresentationFormat>
  <Paragraphs>13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Sky</vt:lpstr>
      <vt:lpstr>Scientific Method</vt:lpstr>
      <vt:lpstr>PowerPoint Presentation</vt:lpstr>
      <vt:lpstr>Scientific Method</vt:lpstr>
      <vt:lpstr>PowerPoint Presentation</vt:lpstr>
      <vt:lpstr>PowerPoint Presentation</vt:lpstr>
      <vt:lpstr>PowerPoint Presentation</vt:lpstr>
      <vt:lpstr>PowerPoint Presentation</vt:lpstr>
      <vt:lpstr>PowerPoint Presentation</vt:lpstr>
    </vt:vector>
  </TitlesOfParts>
  <Company>Santa Monica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Said</dc:creator>
  <cp:lastModifiedBy>Asma Said</cp:lastModifiedBy>
  <cp:revision>4</cp:revision>
  <dcterms:created xsi:type="dcterms:W3CDTF">2014-01-30T21:02:55Z</dcterms:created>
  <dcterms:modified xsi:type="dcterms:W3CDTF">2014-01-30T21:31:55Z</dcterms:modified>
</cp:coreProperties>
</file>