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2" r:id="rId9"/>
    <p:sldId id="266" r:id="rId10"/>
    <p:sldId id="267" r:id="rId11"/>
    <p:sldId id="268" r:id="rId12"/>
    <p:sldId id="261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16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E57F-CAC5-7646-8C72-5C0DF8ADA7B7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9D9B-6C47-3646-BDC5-1C981776A0E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E57F-CAC5-7646-8C72-5C0DF8ADA7B7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9D9B-6C47-3646-BDC5-1C981776A0E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E57F-CAC5-7646-8C72-5C0DF8ADA7B7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9D9B-6C47-3646-BDC5-1C981776A0E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E57F-CAC5-7646-8C72-5C0DF8ADA7B7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9D9B-6C47-3646-BDC5-1C981776A0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E57F-CAC5-7646-8C72-5C0DF8ADA7B7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9D9B-6C47-3646-BDC5-1C981776A0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E57F-CAC5-7646-8C72-5C0DF8ADA7B7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9D9B-6C47-3646-BDC5-1C981776A0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E57F-CAC5-7646-8C72-5C0DF8ADA7B7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9D9B-6C47-3646-BDC5-1C981776A0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E57F-CAC5-7646-8C72-5C0DF8ADA7B7}" type="datetimeFigureOut">
              <a:rPr lang="en-US" smtClean="0"/>
              <a:t>5/12/14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9D9B-6C47-3646-BDC5-1C981776A0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E57F-CAC5-7646-8C72-5C0DF8ADA7B7}" type="datetimeFigureOut">
              <a:rPr lang="en-US" smtClean="0"/>
              <a:t>5/12/14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9D9B-6C47-3646-BDC5-1C981776A0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E57F-CAC5-7646-8C72-5C0DF8ADA7B7}" type="datetimeFigureOut">
              <a:rPr lang="en-US" smtClean="0"/>
              <a:t>5/12/14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9D9B-6C47-3646-BDC5-1C981776A0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E57F-CAC5-7646-8C72-5C0DF8ADA7B7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9D9B-6C47-3646-BDC5-1C981776A0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7AF3E57F-CAC5-7646-8C72-5C0DF8ADA7B7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BCE9D9B-6C47-3646-BDC5-1C981776A0E8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17tqXgvCN0E&amp;noredirect=1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BJyx7aRkHP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3mclp9QmCG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Using Scientific Method to Solve a Problem</a:t>
            </a:r>
            <a:endParaRPr lang="en-US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2714635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863" y="150667"/>
            <a:ext cx="867576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3200" dirty="0" smtClean="0"/>
              <a:t>We </a:t>
            </a:r>
            <a:r>
              <a:rPr lang="en-US" sz="3200" dirty="0" smtClean="0"/>
              <a:t>believe at this level the most satisfying explanation for the students is the idea of sympathetic vibrations</a:t>
            </a:r>
            <a:endParaRPr lang="en-US" sz="3200" dirty="0" smtClean="0"/>
          </a:p>
          <a:p>
            <a:r>
              <a:rPr lang="en-US" sz="3200" dirty="0" smtClean="0"/>
              <a:t>Every system has a natural fundamental vibration </a:t>
            </a:r>
            <a:r>
              <a:rPr lang="en-US" sz="3200" dirty="0" smtClean="0"/>
              <a:t>Frequency</a:t>
            </a:r>
          </a:p>
          <a:p>
            <a:r>
              <a:rPr lang="en-US" sz="3200" dirty="0" smtClean="0"/>
              <a:t>If forces are exerted on that system at the</a:t>
            </a:r>
          </a:p>
          <a:p>
            <a:r>
              <a:rPr lang="en-US" sz="3200" dirty="0" smtClean="0"/>
              <a:t>right frequency and phase, then sympathetic vibrations can be excited</a:t>
            </a:r>
          </a:p>
          <a:p>
            <a:r>
              <a:rPr lang="en-US" sz="3200" dirty="0" smtClean="0"/>
              <a:t>Oscillating forces at the right</a:t>
            </a:r>
          </a:p>
          <a:p>
            <a:r>
              <a:rPr lang="en-US" sz="3200" dirty="0" smtClean="0"/>
              <a:t>frequency and phase can cause sympathetic vibrations </a:t>
            </a:r>
            <a:r>
              <a:rPr lang="en-US" sz="3200" dirty="0" smtClean="0"/>
              <a:t>of catastrophic proportions</a:t>
            </a:r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20577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752" y="215238"/>
            <a:ext cx="8950248" cy="6740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The forces applied to the bridge by the wind were applied at a natural frequency of the bridge</a:t>
            </a:r>
          </a:p>
          <a:p>
            <a:r>
              <a:rPr lang="en-US" sz="3200" dirty="0" smtClean="0"/>
              <a:t>Thus, the amplitude of the bridge’s oscillations increased until the steel and concrete could no</a:t>
            </a:r>
          </a:p>
          <a:p>
            <a:r>
              <a:rPr lang="en-US" sz="3200" dirty="0" smtClean="0"/>
              <a:t>longer stand the stress</a:t>
            </a:r>
          </a:p>
          <a:p>
            <a:r>
              <a:rPr lang="en-US" sz="3200" dirty="0" smtClean="0"/>
              <a:t>(As one shall see before long,</a:t>
            </a:r>
          </a:p>
          <a:p>
            <a:r>
              <a:rPr lang="en-US" sz="3200" dirty="0" smtClean="0"/>
              <a:t>a correct wording of the statements emphasizes the</a:t>
            </a:r>
          </a:p>
          <a:p>
            <a:r>
              <a:rPr lang="en-US" sz="3200" dirty="0" smtClean="0"/>
              <a:t>oscillations of the forces applied by the wind and not the oscillations of the wind itself)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03752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Glass with 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>
                <a:hlinkClick r:id="rId2"/>
              </a:rPr>
              <a:t>https://</a:t>
            </a:r>
            <a:r>
              <a:rPr lang="nl-NL" dirty="0" err="1" smtClean="0">
                <a:hlinkClick r:id="rId2"/>
              </a:rPr>
              <a:t>www.youtube.com</a:t>
            </a:r>
            <a:r>
              <a:rPr lang="nl-NL" dirty="0" smtClean="0">
                <a:hlinkClick r:id="rId2"/>
              </a:rPr>
              <a:t>/</a:t>
            </a:r>
            <a:r>
              <a:rPr lang="nl-NL" dirty="0" err="1" smtClean="0">
                <a:hlinkClick r:id="rId2"/>
              </a:rPr>
              <a:t>watch?v</a:t>
            </a:r>
            <a:r>
              <a:rPr lang="nl-NL" dirty="0" smtClean="0">
                <a:hlinkClick r:id="rId2"/>
              </a:rPr>
              <a:t>=17tqXgvCN0E&amp;noredirect=1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558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Resonance with Pendulums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>
                <a:hlinkClick r:id="rId2"/>
              </a:rPr>
              <a:t>https://</a:t>
            </a:r>
            <a:r>
              <a:rPr lang="nl-NL" dirty="0" err="1" smtClean="0">
                <a:hlinkClick r:id="rId2"/>
              </a:rPr>
              <a:t>www.youtube.com</a:t>
            </a:r>
            <a:r>
              <a:rPr lang="nl-NL" dirty="0" smtClean="0">
                <a:hlinkClick r:id="rId2"/>
              </a:rPr>
              <a:t>/</a:t>
            </a:r>
            <a:r>
              <a:rPr lang="nl-NL" dirty="0" err="1" smtClean="0">
                <a:hlinkClick r:id="rId2"/>
              </a:rPr>
              <a:t>watch?v</a:t>
            </a:r>
            <a:r>
              <a:rPr lang="nl-NL" dirty="0" smtClean="0">
                <a:hlinkClick r:id="rId2"/>
              </a:rPr>
              <a:t>=BJyx7aRkHPU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70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What Is The Scientific Method?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Scientific Method has five basic steps: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State the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Formulate a Hypothesis.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Design an experiment to test your hypothesis.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Record your data.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State your conclusion.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173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want to find out?</a:t>
            </a:r>
          </a:p>
          <a:p>
            <a:r>
              <a:rPr lang="en-US" dirty="0" smtClean="0"/>
              <a:t>Example: What makes my heart change beat rate?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294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A Hypothesis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hypothesis should be testable.</a:t>
            </a:r>
          </a:p>
          <a:p>
            <a:r>
              <a:rPr lang="en-US" dirty="0" smtClean="0"/>
              <a:t>What do you think will happen or how do you think it works.</a:t>
            </a:r>
          </a:p>
          <a:p>
            <a:r>
              <a:rPr lang="en-US" dirty="0" smtClean="0"/>
              <a:t>Example: My heart’s beat rate is faster when I jump and slowest when I sleep.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262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an experiment to test your hypothesis.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What is the procedure to test my hypothesis?</a:t>
            </a:r>
          </a:p>
          <a:p>
            <a:r>
              <a:rPr lang="en-US" dirty="0" smtClean="0"/>
              <a:t>Determine your independent variable and your dependent variable.</a:t>
            </a:r>
          </a:p>
          <a:p>
            <a:r>
              <a:rPr lang="en-US" dirty="0" smtClean="0"/>
              <a:t>Example: You design an experiment to record your friend’s heart beat rate at two different settings. The first set of data is going to be collected while he/she is sleeping ,and the second set after he/she jump a rope for 5 minutes.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804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 Your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 your variables.</a:t>
            </a:r>
          </a:p>
          <a:p>
            <a:r>
              <a:rPr lang="en-US" dirty="0" smtClean="0"/>
              <a:t>Record data.</a:t>
            </a:r>
          </a:p>
          <a:p>
            <a:r>
              <a:rPr lang="en-US" dirty="0" smtClean="0"/>
              <a:t>Draw graphs when needed.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61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Your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the relation between the independent and dependent variable.</a:t>
            </a:r>
          </a:p>
          <a:p>
            <a:r>
              <a:rPr lang="en-US" dirty="0" smtClean="0"/>
              <a:t>State your 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737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Tacoma Bridge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>
                <a:hlinkClick r:id="rId2"/>
              </a:rPr>
              <a:t>https://</a:t>
            </a:r>
            <a:r>
              <a:rPr lang="nl-NL" dirty="0" err="1" smtClean="0">
                <a:hlinkClick r:id="rId2"/>
              </a:rPr>
              <a:t>www.youtube.com</a:t>
            </a:r>
            <a:r>
              <a:rPr lang="nl-NL" dirty="0" smtClean="0">
                <a:hlinkClick r:id="rId2"/>
              </a:rPr>
              <a:t>/</a:t>
            </a:r>
            <a:r>
              <a:rPr lang="nl-NL" dirty="0" err="1" smtClean="0">
                <a:hlinkClick r:id="rId2"/>
              </a:rPr>
              <a:t>watch?v</a:t>
            </a:r>
            <a:r>
              <a:rPr lang="nl-NL" dirty="0" smtClean="0">
                <a:hlinkClick r:id="rId2"/>
              </a:rPr>
              <a:t>=3mclp9QmCGs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802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it now!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did cause Tacoma Narrow Bridge collapse?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065154"/>
      </p:ext>
    </p:extLst>
  </p:cSld>
  <p:clrMapOvr>
    <a:masterClrMapping/>
  </p:clrMapOvr>
</p:sld>
</file>

<file path=ppt/theme/theme1.xml><?xml version="1.0" encoding="utf-8"?>
<a:theme xmlns:a="http://schemas.openxmlformats.org/drawingml/2006/main" name="AStro1 Ch2 Modified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AStro1 Ch2 Modified.thmx</Template>
  <TotalTime>6763</TotalTime>
  <Words>402</Words>
  <Application>Microsoft Macintosh PowerPoint</Application>
  <PresentationFormat>On-screen Show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AStro1 Ch2 Modified</vt:lpstr>
      <vt:lpstr>Using Scientific Method to Solve a Problem</vt:lpstr>
      <vt:lpstr>What Is The Scientific Method?</vt:lpstr>
      <vt:lpstr>State the Problem</vt:lpstr>
      <vt:lpstr>State A Hypothesis </vt:lpstr>
      <vt:lpstr>Design an experiment to test your hypothesis.</vt:lpstr>
      <vt:lpstr>Record Your Data</vt:lpstr>
      <vt:lpstr>State Your Conclusion</vt:lpstr>
      <vt:lpstr>Tacoma Bridge</vt:lpstr>
      <vt:lpstr>Try it now!</vt:lpstr>
      <vt:lpstr>PowerPoint Presentation</vt:lpstr>
      <vt:lpstr>PowerPoint Presentation</vt:lpstr>
      <vt:lpstr>Breaking Glass with Sound</vt:lpstr>
      <vt:lpstr>Resonance with Pendulums</vt:lpstr>
    </vt:vector>
  </TitlesOfParts>
  <Company>Santa Monica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Scientific Method to Solve a Problem</dc:title>
  <dc:creator>Asma Said</dc:creator>
  <cp:lastModifiedBy>Asma Said</cp:lastModifiedBy>
  <cp:revision>13</cp:revision>
  <dcterms:created xsi:type="dcterms:W3CDTF">2014-05-12T20:48:55Z</dcterms:created>
  <dcterms:modified xsi:type="dcterms:W3CDTF">2014-05-17T13:32:28Z</dcterms:modified>
</cp:coreProperties>
</file>