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F47AA-996D-1A44-8DE7-3ED3D9B5A843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85636-FA4E-3548-B163-B6C7E6035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4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Batang" charset="0"/>
                <a:cs typeface="Batang" charset="0"/>
              </a:rPr>
              <a:t>D.   all of the above.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Batang" charset="0"/>
                <a:cs typeface="Batang" charset="0"/>
              </a:rPr>
              <a:t>B.   doubles.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Batang" charset="0"/>
                <a:cs typeface="Batang" charset="0"/>
              </a:rPr>
              <a:t>B.   increased by twice.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Batang" charset="0"/>
                <a:cs typeface="Batang" charset="0"/>
              </a:rPr>
              <a:t>B.   Yes for 1 and 2.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Batang" charset="0"/>
                <a:cs typeface="Batang" charset="0"/>
              </a:rPr>
              <a:t>A.   No, both are the same.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CC0-F356-744F-ADCF-99072B0433B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7A3B-FFE6-674A-AECE-DF60CC13B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0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CC0-F356-744F-ADCF-99072B0433B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7A3B-FFE6-674A-AECE-DF60CC13B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4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CC0-F356-744F-ADCF-99072B0433B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7A3B-FFE6-674A-AECE-DF60CC13B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3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CC0-F356-744F-ADCF-99072B0433B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7A3B-FFE6-674A-AECE-DF60CC13B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4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CC0-F356-744F-ADCF-99072B0433B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7A3B-FFE6-674A-AECE-DF60CC13B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7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CC0-F356-744F-ADCF-99072B0433B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7A3B-FFE6-674A-AECE-DF60CC13B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2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CC0-F356-744F-ADCF-99072B0433B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7A3B-FFE6-674A-AECE-DF60CC13B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CC0-F356-744F-ADCF-99072B0433B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7A3B-FFE6-674A-AECE-DF60CC13B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1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CC0-F356-744F-ADCF-99072B0433B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7A3B-FFE6-674A-AECE-DF60CC13B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1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CC0-F356-744F-ADCF-99072B0433B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7A3B-FFE6-674A-AECE-DF60CC13B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5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CC0-F356-744F-ADCF-99072B0433B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7A3B-FFE6-674A-AECE-DF60CC13B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3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C8CC0-F356-744F-ADCF-99072B0433B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57A3B-FFE6-674A-AECE-DF60CC13B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5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371600"/>
          </a:xfrm>
        </p:spPr>
        <p:txBody>
          <a:bodyPr/>
          <a:lstStyle/>
          <a:p>
            <a:pPr marL="838200" indent="-838200" algn="l"/>
            <a:r>
              <a:rPr lang="en-US" sz="2400">
                <a:latin typeface="Arial" charset="0"/>
              </a:rPr>
              <a:t>A moving object has</a:t>
            </a:r>
            <a:endParaRPr lang="en-US" sz="2800" b="1" i="1">
              <a:latin typeface="Batang" charset="0"/>
              <a:ea typeface="Batang" charset="0"/>
              <a:cs typeface="Batang" charset="0"/>
            </a:endParaRP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4343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>
                <a:latin typeface="Arial" charset="0"/>
              </a:rPr>
              <a:t>A.	momentum.</a:t>
            </a:r>
            <a:endParaRPr lang="en-US" sz="2400">
              <a:latin typeface="Arial" charset="0"/>
              <a:ea typeface="Batang" charset="0"/>
              <a:cs typeface="Batang" charset="0"/>
            </a:endParaRPr>
          </a:p>
          <a:p>
            <a:pPr marL="609600" indent="-609600">
              <a:buFontTx/>
              <a:buAutoNum type="alphaUcPeriod" startAt="2"/>
            </a:pPr>
            <a:r>
              <a:rPr lang="en-US" sz="2400">
                <a:latin typeface="Arial" charset="0"/>
              </a:rPr>
              <a:t>energy.</a:t>
            </a:r>
            <a:r>
              <a:rPr lang="en-US" sz="2400" b="1">
                <a:latin typeface="Arial" charset="0"/>
                <a:ea typeface="Batang" charset="0"/>
                <a:cs typeface="Batang" charset="0"/>
              </a:rPr>
              <a:t> </a:t>
            </a:r>
          </a:p>
          <a:p>
            <a:pPr marL="609600" indent="-609600">
              <a:buFontTx/>
              <a:buAutoNum type="alphaUcPeriod" startAt="2"/>
            </a:pPr>
            <a:r>
              <a:rPr lang="en-US" sz="2400">
                <a:latin typeface="Arial" charset="0"/>
              </a:rPr>
              <a:t>speed.</a:t>
            </a:r>
            <a:endParaRPr lang="en-US" sz="2400">
              <a:latin typeface="Arial" charset="0"/>
              <a:ea typeface="Batang" charset="0"/>
              <a:cs typeface="Batang" charset="0"/>
            </a:endParaRPr>
          </a:p>
          <a:p>
            <a:pPr marL="609600" indent="-609600">
              <a:buFontTx/>
              <a:buAutoNum type="alphaUcPeriod" startAt="4"/>
            </a:pPr>
            <a:r>
              <a:rPr lang="en-US" sz="2400">
                <a:latin typeface="Arial" charset="0"/>
              </a:rPr>
              <a:t>All of the above.</a:t>
            </a:r>
          </a:p>
          <a:p>
            <a:pPr marL="609600" indent="-609600"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452612" name="Rectangle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3B79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cs typeface="Arial" charset="0"/>
              </a:rPr>
              <a:t>Momentum</a:t>
            </a:r>
          </a:p>
          <a:p>
            <a:pPr algn="ctr"/>
            <a:r>
              <a:rPr lang="en-US" sz="2400" b="1">
                <a:solidFill>
                  <a:schemeClr val="bg1"/>
                </a:solidFill>
                <a:cs typeface="Arial" charset="0"/>
              </a:rPr>
              <a:t>CHECK YOUR NEIGHBOR</a:t>
            </a:r>
            <a:r>
              <a:rPr lang="en-US" sz="2400" b="1" i="1">
                <a:solidFill>
                  <a:schemeClr val="folHlink"/>
                </a:solidFill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666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371600"/>
          </a:xfrm>
        </p:spPr>
        <p:txBody>
          <a:bodyPr/>
          <a:lstStyle/>
          <a:p>
            <a:pPr marL="838200" indent="-838200" algn="l"/>
            <a:r>
              <a:rPr lang="en-US" sz="2400">
                <a:latin typeface="Arial" charset="0"/>
              </a:rPr>
              <a:t>When the speed of an object is doubled, its momentum</a:t>
            </a:r>
            <a:endParaRPr lang="en-US" sz="2800" b="1" i="1">
              <a:latin typeface="Batang" charset="0"/>
              <a:ea typeface="Batang" charset="0"/>
              <a:cs typeface="Batang" charset="0"/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92350"/>
            <a:ext cx="8229600" cy="4343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>
                <a:latin typeface="Arial" charset="0"/>
              </a:rPr>
              <a:t>A.	remains unchanged in accord with the conservation of momentum.</a:t>
            </a:r>
            <a:endParaRPr lang="en-US" sz="2400">
              <a:latin typeface="Arial" charset="0"/>
              <a:ea typeface="Batang" charset="0"/>
              <a:cs typeface="Batang" charset="0"/>
            </a:endParaRPr>
          </a:p>
          <a:p>
            <a:pPr marL="609600" indent="-609600">
              <a:buFontTx/>
              <a:buAutoNum type="alphaUcPeriod" startAt="2"/>
            </a:pPr>
            <a:r>
              <a:rPr lang="en-US" sz="2400">
                <a:latin typeface="Arial" charset="0"/>
              </a:rPr>
              <a:t>doubles.</a:t>
            </a:r>
            <a:r>
              <a:rPr lang="en-US" sz="2400" b="1">
                <a:latin typeface="Arial" charset="0"/>
                <a:ea typeface="Batang" charset="0"/>
                <a:cs typeface="Batang" charset="0"/>
              </a:rPr>
              <a:t> </a:t>
            </a:r>
          </a:p>
          <a:p>
            <a:pPr marL="609600" indent="-609600">
              <a:buFontTx/>
              <a:buAutoNum type="alphaUcPeriod" startAt="2"/>
            </a:pPr>
            <a:r>
              <a:rPr lang="en-US" sz="2400">
                <a:latin typeface="Arial" charset="0"/>
              </a:rPr>
              <a:t>quadruples. </a:t>
            </a:r>
            <a:endParaRPr lang="en-US" sz="2400">
              <a:latin typeface="Arial" charset="0"/>
              <a:ea typeface="Batang" charset="0"/>
              <a:cs typeface="Batang" charset="0"/>
            </a:endParaRPr>
          </a:p>
          <a:p>
            <a:pPr marL="609600" indent="-609600">
              <a:buFontTx/>
              <a:buAutoNum type="alphaUcPeriod" startAt="4"/>
            </a:pPr>
            <a:r>
              <a:rPr lang="en-US" sz="2400">
                <a:latin typeface="Arial" charset="0"/>
              </a:rPr>
              <a:t>decreases.</a:t>
            </a:r>
          </a:p>
          <a:p>
            <a:pPr marL="609600" indent="-609600"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3B79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cs typeface="Arial" charset="0"/>
              </a:rPr>
              <a:t>Momentum</a:t>
            </a:r>
          </a:p>
          <a:p>
            <a:pPr algn="ctr"/>
            <a:r>
              <a:rPr lang="en-US" sz="2400" b="1">
                <a:solidFill>
                  <a:schemeClr val="bg1"/>
                </a:solidFill>
                <a:cs typeface="Arial" charset="0"/>
              </a:rPr>
              <a:t>CHECK YOUR NEIGHBOR</a:t>
            </a:r>
            <a:endParaRPr lang="en-US" sz="2400" b="1" i="1">
              <a:solidFill>
                <a:schemeClr val="folHlin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2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309688"/>
          </a:xfrm>
        </p:spPr>
        <p:txBody>
          <a:bodyPr/>
          <a:lstStyle/>
          <a:p>
            <a:pPr algn="l"/>
            <a:r>
              <a:rPr lang="en-US" sz="2400">
                <a:latin typeface="Arial" charset="0"/>
              </a:rPr>
              <a:t>When the force that produces an impulse acts for twice as much time, the impulse is</a:t>
            </a:r>
            <a:endParaRPr lang="en-US" sz="2800" b="1" i="1">
              <a:latin typeface="Batang" charset="0"/>
              <a:ea typeface="Batang" charset="0"/>
              <a:cs typeface="Batang" charset="0"/>
            </a:endParaRP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32025"/>
            <a:ext cx="8229600" cy="3962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>
                <a:latin typeface="Arial" charset="0"/>
              </a:rPr>
              <a:t>A.	not changed.</a:t>
            </a:r>
            <a:endParaRPr lang="en-US" sz="2400">
              <a:latin typeface="Arial" charset="0"/>
              <a:ea typeface="Batang" charset="0"/>
              <a:cs typeface="Batang" charset="0"/>
            </a:endParaRPr>
          </a:p>
          <a:p>
            <a:pPr marL="609600" indent="-609600">
              <a:buFontTx/>
              <a:buAutoNum type="alphaUcPeriod" startAt="2"/>
            </a:pPr>
            <a:r>
              <a:rPr lang="en-US" sz="2400">
                <a:latin typeface="Arial" charset="0"/>
              </a:rPr>
              <a:t>doubled.</a:t>
            </a:r>
            <a:endParaRPr lang="en-US" sz="2400" b="1">
              <a:latin typeface="Arial" charset="0"/>
              <a:ea typeface="Batang" charset="0"/>
              <a:cs typeface="Batang" charset="0"/>
            </a:endParaRPr>
          </a:p>
          <a:p>
            <a:pPr marL="609600" indent="-609600">
              <a:buFontTx/>
              <a:buAutoNum type="alphaUcPeriod" startAt="2"/>
            </a:pPr>
            <a:r>
              <a:rPr lang="en-US" sz="2400">
                <a:latin typeface="Arial" charset="0"/>
              </a:rPr>
              <a:t>quadrupled.</a:t>
            </a:r>
            <a:endParaRPr lang="en-US" sz="2400">
              <a:latin typeface="Arial" charset="0"/>
              <a:ea typeface="Batang" charset="0"/>
              <a:cs typeface="Batang" charset="0"/>
            </a:endParaRPr>
          </a:p>
          <a:p>
            <a:pPr marL="609600" indent="-609600">
              <a:buFontTx/>
              <a:buAutoNum type="alphaUcPeriod" startAt="4"/>
            </a:pPr>
            <a:r>
              <a:rPr lang="en-US" sz="2400">
                <a:latin typeface="Arial" charset="0"/>
              </a:rPr>
              <a:t>halved.</a:t>
            </a:r>
          </a:p>
          <a:p>
            <a:pPr marL="609600" indent="-609600">
              <a:buFontTx/>
              <a:buNone/>
            </a:pPr>
            <a:endParaRPr lang="en-US" sz="2400">
              <a:latin typeface="Arial" charset="0"/>
            </a:endParaRPr>
          </a:p>
          <a:p>
            <a:pPr marL="609600" indent="-609600"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462852" name="Rectangle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3B79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cs typeface="Arial" charset="0"/>
              </a:rPr>
              <a:t>Impulse Changes Momentum</a:t>
            </a:r>
          </a:p>
          <a:p>
            <a:pPr algn="ctr"/>
            <a:r>
              <a:rPr lang="en-US" sz="2400" b="1">
                <a:solidFill>
                  <a:schemeClr val="bg1"/>
                </a:solidFill>
                <a:cs typeface="Arial" charset="0"/>
              </a:rPr>
              <a:t>CHECK YOUR NEIGHBOR</a:t>
            </a:r>
            <a:endParaRPr lang="en-US" sz="2400" b="1" i="1">
              <a:solidFill>
                <a:schemeClr val="folHlin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524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2895600"/>
          </a:xfrm>
        </p:spPr>
        <p:txBody>
          <a:bodyPr/>
          <a:lstStyle/>
          <a:p>
            <a:pPr algn="l">
              <a:tabLst>
                <a:tab pos="628650" algn="l"/>
              </a:tabLst>
            </a:pPr>
            <a:r>
              <a:rPr lang="en-US" sz="2400">
                <a:latin typeface="Arial" charset="0"/>
              </a:rPr>
              <a:t>A fast-moving car hitting a haystack or a cement wall produces vastly different results.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1.	Do both experience the same change in momentum?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2.	Do both experience the same impulse?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3.	Do both experience the same force?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1250"/>
            <a:ext cx="8229600" cy="2971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>
                <a:latin typeface="Arial" charset="0"/>
              </a:rPr>
              <a:t>A.	Yes for all three</a:t>
            </a:r>
            <a:endParaRPr lang="en-US" sz="2400">
              <a:latin typeface="Arial" charset="0"/>
              <a:ea typeface="Batang" charset="0"/>
              <a:cs typeface="Batang" charset="0"/>
            </a:endParaRPr>
          </a:p>
          <a:p>
            <a:pPr marL="609600" indent="-609600">
              <a:buFontTx/>
              <a:buAutoNum type="alphaUcPeriod" startAt="2"/>
            </a:pPr>
            <a:r>
              <a:rPr lang="en-US" sz="2400">
                <a:latin typeface="Arial" charset="0"/>
              </a:rPr>
              <a:t>Yes for 1 and 2</a:t>
            </a:r>
            <a:r>
              <a:rPr lang="en-US" sz="2400" b="1">
                <a:latin typeface="Arial" charset="0"/>
                <a:ea typeface="Batang" charset="0"/>
                <a:cs typeface="Batang" charset="0"/>
              </a:rPr>
              <a:t> </a:t>
            </a:r>
          </a:p>
          <a:p>
            <a:pPr marL="609600" indent="-609600">
              <a:buFontTx/>
              <a:buAutoNum type="alphaUcPeriod" startAt="2"/>
            </a:pPr>
            <a:r>
              <a:rPr lang="en-US" sz="2400">
                <a:latin typeface="Arial" charset="0"/>
              </a:rPr>
              <a:t>No for all three</a:t>
            </a:r>
            <a:endParaRPr lang="en-US" sz="2400">
              <a:latin typeface="Arial" charset="0"/>
              <a:ea typeface="Batang" charset="0"/>
              <a:cs typeface="Batang" charset="0"/>
            </a:endParaRPr>
          </a:p>
          <a:p>
            <a:pPr marL="609600" indent="-609600">
              <a:buFontTx/>
              <a:buAutoNum type="alphaUcPeriod" startAt="4"/>
            </a:pPr>
            <a:r>
              <a:rPr lang="en-US" sz="2400">
                <a:latin typeface="Arial" charset="0"/>
              </a:rPr>
              <a:t>No for 1 and 2</a:t>
            </a:r>
          </a:p>
          <a:p>
            <a:pPr marL="609600" indent="-609600">
              <a:buFontTx/>
              <a:buNone/>
            </a:pPr>
            <a:endParaRPr lang="en-US" sz="2400">
              <a:latin typeface="Arial" charset="0"/>
            </a:endParaRPr>
          </a:p>
          <a:p>
            <a:pPr marL="609600" indent="-609600"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473092" name="Rectangle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3B79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cs typeface="Arial" charset="0"/>
              </a:rPr>
              <a:t>Impulse Changes Momentum</a:t>
            </a:r>
          </a:p>
          <a:p>
            <a:pPr algn="ctr"/>
            <a:r>
              <a:rPr lang="en-US" sz="2400" b="1">
                <a:solidFill>
                  <a:schemeClr val="bg1"/>
                </a:solidFill>
                <a:cs typeface="Arial" charset="0"/>
              </a:rPr>
              <a:t>CHECK YOUR NEIGHBOR</a:t>
            </a:r>
            <a:r>
              <a:rPr lang="en-US" sz="2400" b="1" i="1">
                <a:solidFill>
                  <a:schemeClr val="folHlink"/>
                </a:solidFill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144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752600"/>
          </a:xfrm>
        </p:spPr>
        <p:txBody>
          <a:bodyPr/>
          <a:lstStyle/>
          <a:p>
            <a:pPr algn="l"/>
            <a:r>
              <a:rPr lang="en-US" sz="2400">
                <a:latin typeface="Arial" charset="0"/>
              </a:rPr>
              <a:t>When a dish falls, will the change in momentum be less if it lands on a carpet than if it lands on a hard floor? (Careful!)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4038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>
                <a:latin typeface="Arial" charset="0"/>
              </a:rPr>
              <a:t>A.	No, both are the same.</a:t>
            </a:r>
            <a:endParaRPr lang="en-US" sz="2400">
              <a:latin typeface="Arial" charset="0"/>
              <a:ea typeface="Batang" charset="0"/>
              <a:cs typeface="Batang" charset="0"/>
            </a:endParaRPr>
          </a:p>
          <a:p>
            <a:pPr marL="609600" indent="-609600">
              <a:buFontTx/>
              <a:buAutoNum type="alphaUcPeriod" startAt="2"/>
            </a:pPr>
            <a:r>
              <a:rPr lang="en-US" sz="2400">
                <a:latin typeface="Arial" charset="0"/>
              </a:rPr>
              <a:t>Yes, less if it lands on the carpet.</a:t>
            </a:r>
            <a:endParaRPr lang="en-US" sz="2400" b="1">
              <a:latin typeface="Arial" charset="0"/>
              <a:ea typeface="Batang" charset="0"/>
              <a:cs typeface="Batang" charset="0"/>
            </a:endParaRPr>
          </a:p>
          <a:p>
            <a:pPr marL="609600" indent="-609600">
              <a:buFontTx/>
              <a:buAutoNum type="alphaUcPeriod" startAt="2"/>
            </a:pPr>
            <a:r>
              <a:rPr lang="en-US" sz="2400">
                <a:latin typeface="Arial" charset="0"/>
              </a:rPr>
              <a:t>No, less if it lands on a hard floor.</a:t>
            </a:r>
            <a:endParaRPr lang="en-US" sz="2400">
              <a:latin typeface="Arial" charset="0"/>
              <a:ea typeface="Batang" charset="0"/>
              <a:cs typeface="Batang" charset="0"/>
            </a:endParaRPr>
          </a:p>
          <a:p>
            <a:pPr marL="609600" indent="-609600">
              <a:buFontTx/>
              <a:buAutoNum type="alphaUcPeriod" startAt="4"/>
            </a:pPr>
            <a:r>
              <a:rPr lang="en-US" sz="2400">
                <a:latin typeface="Arial" charset="0"/>
              </a:rPr>
              <a:t>No, more if it lands on a hard floor.</a:t>
            </a:r>
          </a:p>
          <a:p>
            <a:pPr marL="609600" indent="-609600">
              <a:buFontTx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3B79A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cs typeface="Arial" charset="0"/>
              </a:rPr>
              <a:t>Impulse Changes Momentum</a:t>
            </a:r>
          </a:p>
          <a:p>
            <a:pPr algn="ctr"/>
            <a:r>
              <a:rPr lang="en-US" sz="2400" b="1">
                <a:solidFill>
                  <a:schemeClr val="bg1"/>
                </a:solidFill>
                <a:cs typeface="Arial" charset="0"/>
              </a:rPr>
              <a:t>CHECK YOUR NEIGHBOR</a:t>
            </a:r>
            <a:r>
              <a:rPr lang="en-US" sz="2400" b="1" i="1">
                <a:solidFill>
                  <a:schemeClr val="folHlink"/>
                </a:solidFill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53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150</Words>
  <Application>Microsoft Macintosh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moving object has</vt:lpstr>
      <vt:lpstr>When the speed of an object is doubled, its momentum</vt:lpstr>
      <vt:lpstr>When the force that produces an impulse acts for twice as much time, the impulse is</vt:lpstr>
      <vt:lpstr>A fast-moving car hitting a haystack or a cement wall produces vastly different results. 1. Do both experience the same change in momentum? 2. Do both experience the same impulse? 3. Do both experience the same force?</vt:lpstr>
      <vt:lpstr>When a dish falls, will the change in momentum be less if it lands on a carpet than if it lands on a hard floor? (Careful!)</vt:lpstr>
    </vt:vector>
  </TitlesOfParts>
  <Company>Santa Monica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moving object has</dc:title>
  <dc:creator>Asma Said</dc:creator>
  <cp:lastModifiedBy>Asma Said</cp:lastModifiedBy>
  <cp:revision>2</cp:revision>
  <dcterms:created xsi:type="dcterms:W3CDTF">2014-04-23T22:11:26Z</dcterms:created>
  <dcterms:modified xsi:type="dcterms:W3CDTF">2014-04-23T22:28:32Z</dcterms:modified>
</cp:coreProperties>
</file>