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theme/themeOverride3.xml" ContentType="application/vnd.openxmlformats-officedocument.themeOverr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330" r:id="rId4"/>
    <p:sldId id="259" r:id="rId5"/>
    <p:sldId id="262" r:id="rId6"/>
    <p:sldId id="263" r:id="rId7"/>
    <p:sldId id="266" r:id="rId8"/>
    <p:sldId id="301" r:id="rId9"/>
    <p:sldId id="303" r:id="rId10"/>
    <p:sldId id="304" r:id="rId11"/>
    <p:sldId id="305" r:id="rId12"/>
    <p:sldId id="321" r:id="rId13"/>
    <p:sldId id="265" r:id="rId14"/>
    <p:sldId id="311" r:id="rId15"/>
    <p:sldId id="310" r:id="rId16"/>
    <p:sldId id="279" r:id="rId17"/>
    <p:sldId id="318" r:id="rId18"/>
    <p:sldId id="317" r:id="rId19"/>
    <p:sldId id="287" r:id="rId20"/>
    <p:sldId id="316" r:id="rId21"/>
    <p:sldId id="288" r:id="rId22"/>
    <p:sldId id="280" r:id="rId23"/>
    <p:sldId id="281" r:id="rId24"/>
    <p:sldId id="296" r:id="rId25"/>
    <p:sldId id="297" r:id="rId26"/>
    <p:sldId id="298" r:id="rId27"/>
    <p:sldId id="285" r:id="rId28"/>
    <p:sldId id="290" r:id="rId29"/>
    <p:sldId id="339" r:id="rId30"/>
    <p:sldId id="326" r:id="rId31"/>
    <p:sldId id="267" r:id="rId32"/>
    <p:sldId id="275" r:id="rId33"/>
    <p:sldId id="277" r:id="rId34"/>
    <p:sldId id="269" r:id="rId35"/>
    <p:sldId id="276" r:id="rId36"/>
    <p:sldId id="268" r:id="rId37"/>
    <p:sldId id="271" r:id="rId38"/>
    <p:sldId id="273" r:id="rId39"/>
    <p:sldId id="272" r:id="rId40"/>
    <p:sldId id="274" r:id="rId41"/>
    <p:sldId id="270" r:id="rId42"/>
    <p:sldId id="331" r:id="rId43"/>
    <p:sldId id="332" r:id="rId44"/>
    <p:sldId id="333" r:id="rId45"/>
    <p:sldId id="334" r:id="rId46"/>
    <p:sldId id="335" r:id="rId47"/>
    <p:sldId id="336" r:id="rId48"/>
    <p:sldId id="337" r:id="rId49"/>
    <p:sldId id="312" r:id="rId50"/>
    <p:sldId id="319" r:id="rId51"/>
    <p:sldId id="320" r:id="rId52"/>
    <p:sldId id="313" r:id="rId53"/>
    <p:sldId id="338" r:id="rId5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04" autoAdjust="0"/>
    <p:restoredTop sz="94580" autoAdjust="0"/>
  </p:normalViewPr>
  <p:slideViewPr>
    <p:cSldViewPr>
      <p:cViewPr varScale="1">
        <p:scale>
          <a:sx n="63" d="100"/>
          <a:sy n="63" d="100"/>
        </p:scale>
        <p:origin x="-126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7AE4B67-1126-4226-AF44-17392A6D6F33}" type="datetimeFigureOut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0F22C68-4CB1-477E-B9E0-56C65943D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eaLnBrk="1" hangingPunct="1"/>
            <a:r>
              <a:rPr lang="en-US" sz="2400" dirty="0" smtClean="0"/>
              <a:t>The atom is mostly empty space</a:t>
            </a:r>
          </a:p>
          <a:p>
            <a:pPr lvl="1" eaLnBrk="1" hangingPunct="1"/>
            <a:r>
              <a:rPr lang="en-US" sz="2400" dirty="0" smtClean="0"/>
              <a:t>Matter concentrated at nucleus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/>
            <a:r>
              <a:rPr lang="en-US" sz="2400" dirty="0" smtClean="0"/>
              <a:t>Electrons can have different energy levels.</a:t>
            </a:r>
          </a:p>
          <a:p>
            <a:pPr marL="0" lvl="1"/>
            <a:r>
              <a:rPr lang="en-US" sz="2400" dirty="0" smtClean="0"/>
              <a:t>Each “orbit” has its own energy.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Bohr’s model of the atom is very useful for understanding elementary concepts in bonding and chemical reactions</a:t>
            </a:r>
          </a:p>
          <a:p>
            <a:r>
              <a:rPr lang="en-US" dirty="0" smtClean="0"/>
              <a:t>However, it is fundamentally flawed and he soon helped replace it with the “Quantum Mechanical Model” of the atom which no longer views the electron as simply a “particle”, but acknowledges and depends on the wave-nature of the electron also.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Probability Cloud: The pattern of electron positions plotted over time to show where an electron is likely to be.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Atomic Orbital: The area in which the electron is located 90 percent of the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 letters given in the boxes are the symbols for the elements.</a:t>
            </a:r>
          </a:p>
          <a:p>
            <a:pPr lvl="0"/>
            <a:r>
              <a:rPr lang="en-US" dirty="0" smtClean="0"/>
              <a:t>The atomic number is the number of protons for each element. </a:t>
            </a:r>
            <a:r>
              <a:rPr lang="en-US" i="1" u="sng" dirty="0" smtClean="0"/>
              <a:t>Fill in the atomic number for each element.</a:t>
            </a:r>
            <a:r>
              <a:rPr lang="en-US" dirty="0" smtClean="0"/>
              <a:t> H =1, He =2, Li =3, Be=3, and so on.  (Check: </a:t>
            </a:r>
            <a:r>
              <a:rPr lang="en-US" dirty="0" err="1" smtClean="0"/>
              <a:t>Pb</a:t>
            </a:r>
            <a:r>
              <a:rPr lang="en-US" dirty="0" smtClean="0"/>
              <a:t> has atomic number 82)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Boulder …rocks, …stones, …gravel …powder… and so on and so…you would finally have the atom.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i="1" u="sng" dirty="0" smtClean="0"/>
              <a:t>Draw a line to separate metals from nonmetals</a:t>
            </a:r>
            <a:r>
              <a:rPr lang="en-US" u="sng" dirty="0" smtClean="0"/>
              <a:t>.</a:t>
            </a:r>
            <a:r>
              <a:rPr lang="en-US" dirty="0" smtClean="0"/>
              <a:t> Metals are on the left of this line and nonmetals are on the right of this line. Most of the elements are metals.</a:t>
            </a:r>
          </a:p>
          <a:p>
            <a:r>
              <a:rPr lang="en-US" dirty="0" smtClean="0"/>
              <a:t> </a:t>
            </a:r>
          </a:p>
          <a:p>
            <a:pPr lvl="0"/>
            <a:r>
              <a:rPr lang="en-US" dirty="0" smtClean="0"/>
              <a:t>Hydrogen is an exception. It is a nonmetal that is grouped with the metals.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 vertical column is called a group or family</a:t>
            </a:r>
            <a:r>
              <a:rPr lang="en-US" u="sng" dirty="0" smtClean="0"/>
              <a:t>. </a:t>
            </a:r>
            <a:r>
              <a:rPr lang="en-US" i="1" u="sng" dirty="0" smtClean="0"/>
              <a:t>Number each of the groups in your periodic table</a:t>
            </a:r>
            <a:r>
              <a:rPr lang="en-US" dirty="0" smtClean="0"/>
              <a:t>. Start with the leftmost column as group number 1. There are 18 total columns.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A horizontal row is called a period. Elements in the same period have the same number of electron shells.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3D2E6A-5EA4-4377-9465-A730080374AE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Dalton-first theory of atom</a:t>
            </a:r>
          </a:p>
          <a:p>
            <a:pPr lvl="1" eaLnBrk="1" hangingPunct="1"/>
            <a:r>
              <a:rPr lang="en-US" dirty="0" smtClean="0"/>
              <a:t>All matter is made up of atoms</a:t>
            </a:r>
          </a:p>
          <a:p>
            <a:pPr lvl="1" eaLnBrk="1" hangingPunct="1"/>
            <a:r>
              <a:rPr lang="en-US" dirty="0" smtClean="0"/>
              <a:t>The atoms of each element are exactly alike.</a:t>
            </a:r>
          </a:p>
          <a:p>
            <a:pPr lvl="1" eaLnBrk="1" hangingPunct="1"/>
            <a:r>
              <a:rPr lang="en-US" dirty="0" smtClean="0"/>
              <a:t>Atoms in one element are different from atoms of another element.</a:t>
            </a:r>
          </a:p>
          <a:p>
            <a:pPr lvl="1" eaLnBrk="1" hangingPunct="1"/>
            <a:r>
              <a:rPr lang="en-US" dirty="0" smtClean="0"/>
              <a:t>Atoms can combine to form compounds.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Each element designated by its atomic symbol.</a:t>
            </a:r>
          </a:p>
          <a:p>
            <a:pPr eaLnBrk="1" hangingPunct="1"/>
            <a:r>
              <a:rPr lang="en-US" dirty="0" smtClean="0"/>
              <a:t>Usually from symbols name but sometimes from Latin name.</a:t>
            </a:r>
          </a:p>
          <a:p>
            <a:pPr eaLnBrk="1" hangingPunct="1"/>
            <a:r>
              <a:rPr lang="en-US" dirty="0" smtClean="0"/>
              <a:t>Only capitalize first letter.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Shell 1, 2, 3, 4, etc.</a:t>
            </a:r>
          </a:p>
          <a:p>
            <a:r>
              <a:rPr lang="en-US" dirty="0" smtClean="0"/>
              <a:t>Orbital s, p, d,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Atoms are smaller than the wavelength of visible light.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Thompson’s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/>
              <a:t>Atoms contain electrons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/>
              <a:t>Atoms are electrically neutral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/>
              <a:t>Chocolate Chip Cookie Dough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53087-AF04-4B7C-9799-0F3C6F85F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EB1C2-ACCD-441C-8B3E-E6CE3C7DD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76CBB-989D-4863-A8BB-2B65D094C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A6650-E301-4800-A884-AD0CCE52A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8612F-2FA0-47A4-9E70-1F0428548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4C15A-832D-46BE-85BE-08729F4A6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C2237-89FF-4D20-9729-7B9E1286F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B3A91-7F99-4DD2-9A4D-62CD2ED11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B516C-29E1-4BD2-ABB3-656066D25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0FCEE-711F-4A2B-9150-79DE02DE2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C1881-08D0-4718-B024-BFA76D314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FF48D-0DE6-4AC5-BEA3-039EE3D72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275C3-3CC4-47EF-9F2F-07DF33A34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98718-9E8C-41BF-8A27-59F1885EB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F1392-E93E-4D6E-8AD3-7B5B8935D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30D90B7-110F-4D3D-9D1D-9442ED458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wmf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2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5.bin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4.x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hhe.com/physsci/chemistry/essentialchemistry/flash/ruther14.sw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Introduction to the Atom and the Periodic Table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Physical Science 115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ECFACA-B4F5-4ABA-8CD5-11113B8F9289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457200"/>
            <a:ext cx="8153400" cy="1524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Rutherford’s Model</a:t>
            </a:r>
          </a:p>
        </p:txBody>
      </p:sp>
      <p:pic>
        <p:nvPicPr>
          <p:cNvPr id="18435" name="Picture 3" descr="rutherford_ato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895475"/>
            <a:ext cx="8077200" cy="4962525"/>
          </a:xfrm>
          <a:noFill/>
        </p:spPr>
      </p:pic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781B6C-BD96-40BE-B3D1-708174DC5F02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457200"/>
            <a:ext cx="7696200" cy="1066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Bohr’s Model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19459" name="Picture 3" descr="atom_model_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1701800"/>
            <a:ext cx="7315200" cy="5156200"/>
          </a:xfrm>
          <a:solidFill>
            <a:srgbClr val="FFFFFF"/>
          </a:solidFill>
        </p:spPr>
      </p:pic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5B3FE6-B628-444B-A416-EF92E35B84DE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Evolution of the Atomic Model</a:t>
            </a:r>
          </a:p>
        </p:txBody>
      </p:sp>
      <p:pic>
        <p:nvPicPr>
          <p:cNvPr id="26628" name="Picture 4" descr="atmode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371600"/>
            <a:ext cx="8497888" cy="23050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29" name="Picture 5" descr="s_orb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600200"/>
            <a:ext cx="12557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E086AE-756A-4376-B42F-F176D03E98BF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Nucleus &amp; The Electron Cloud</a:t>
            </a:r>
          </a:p>
        </p:txBody>
      </p:sp>
      <p:pic>
        <p:nvPicPr>
          <p:cNvPr id="68611" name="Picture 5" descr="14-0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  <p:sp>
        <p:nvSpPr>
          <p:cNvPr id="686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70C6AB-660B-4B4B-B100-2F8C0122895C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Probability Cloud</a:t>
            </a:r>
          </a:p>
        </p:txBody>
      </p:sp>
      <p:pic>
        <p:nvPicPr>
          <p:cNvPr id="69636" name="Picture 4" descr="15-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524000"/>
            <a:ext cx="4038600" cy="3028950"/>
          </a:xfrm>
          <a:noFill/>
        </p:spPr>
      </p:pic>
      <p:sp>
        <p:nvSpPr>
          <p:cNvPr id="696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F1ACD2-A256-4FB7-BA1E-3C3FE85CDC27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6" name="Picture 3" descr="cloud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876800"/>
            <a:ext cx="1506071" cy="150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loud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648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loud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4724400"/>
            <a:ext cx="1615888" cy="16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229600" cy="3124200"/>
          </a:xfrm>
        </p:spPr>
        <p:txBody>
          <a:bodyPr/>
          <a:lstStyle/>
          <a:p>
            <a:pPr eaLnBrk="1" hangingPunct="1"/>
            <a:r>
              <a:rPr lang="en-US" dirty="0" smtClean="0"/>
              <a:t>Electron Cloud Model</a:t>
            </a:r>
          </a:p>
          <a:p>
            <a:pPr eaLnBrk="1" hangingPunct="1"/>
            <a:r>
              <a:rPr lang="en-US" dirty="0" smtClean="0"/>
              <a:t>James Chadwick</a:t>
            </a:r>
          </a:p>
          <a:p>
            <a:pPr lvl="1" eaLnBrk="1" hangingPunct="1"/>
            <a:r>
              <a:rPr lang="en-US" dirty="0" smtClean="0"/>
              <a:t>(1932) Discovered the Neutron</a:t>
            </a:r>
          </a:p>
          <a:p>
            <a:pPr lvl="1" eaLnBrk="1" hangingPunct="1"/>
            <a:r>
              <a:rPr lang="en-US" dirty="0" smtClean="0"/>
              <a:t>The nucleus is kept together by the strong force. (A force that overcomes the electric force.)</a:t>
            </a:r>
          </a:p>
        </p:txBody>
      </p:sp>
      <p:sp>
        <p:nvSpPr>
          <p:cNvPr id="706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598467-C22D-47F1-AC3A-E9CDD1FEF71F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The Periodic Table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Lists all known elements</a:t>
            </a:r>
          </a:p>
          <a:p>
            <a:pPr lvl="1" eaLnBrk="1" hangingPunct="1"/>
            <a:r>
              <a:rPr lang="en-US" smtClean="0"/>
              <a:t>Atomic Symbol</a:t>
            </a:r>
          </a:p>
          <a:p>
            <a:pPr lvl="1" eaLnBrk="1" hangingPunct="1"/>
            <a:r>
              <a:rPr lang="en-US" smtClean="0"/>
              <a:t>Atomic Number</a:t>
            </a:r>
          </a:p>
          <a:p>
            <a:pPr lvl="1" eaLnBrk="1" hangingPunct="1"/>
            <a:r>
              <a:rPr lang="en-US" smtClean="0"/>
              <a:t>Atomic Masses</a:t>
            </a:r>
          </a:p>
          <a:p>
            <a:pPr eaLnBrk="1" hangingPunct="1"/>
            <a:r>
              <a:rPr lang="en-US" smtClean="0"/>
              <a:t>Much more: </a:t>
            </a:r>
          </a:p>
          <a:p>
            <a:pPr lvl="1" eaLnBrk="1" hangingPunct="1"/>
            <a:r>
              <a:rPr lang="en-US" smtClean="0"/>
              <a:t>Structure of the elements and how they behave.</a:t>
            </a:r>
          </a:p>
          <a:p>
            <a:pPr eaLnBrk="1" hangingPunct="1"/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79BEB0-39A2-4789-8E4D-89271B8A88F4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 smtClean="0"/>
              <a:t>Atomic Radius</a:t>
            </a:r>
          </a:p>
        </p:txBody>
      </p:sp>
      <p:pic>
        <p:nvPicPr>
          <p:cNvPr id="28675" name="Picture 3" descr="fig07_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30003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733800" y="2438400"/>
            <a:ext cx="5029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ea typeface="ＭＳ Ｐゴシック" pitchFamily="1" charset="-128"/>
              </a:rPr>
              <a:t>The atomic radius </a:t>
            </a:r>
            <a:r>
              <a:rPr lang="en-US" sz="2400" i="1">
                <a:ea typeface="ＭＳ Ｐゴシック" pitchFamily="1" charset="-128"/>
              </a:rPr>
              <a:t>r</a:t>
            </a:r>
            <a:r>
              <a:rPr lang="en-US" sz="2400">
                <a:ea typeface="ＭＳ Ｐゴシック" pitchFamily="1" charset="-128"/>
              </a:rPr>
              <a:t> is usually determined from the distances between atoms in covalent bonds.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514600" y="10668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ea typeface="ＭＳ Ｐゴシック" pitchFamily="1" charset="-128"/>
              </a:rPr>
              <a:t>How big is an atom?</a:t>
            </a:r>
          </a:p>
        </p:txBody>
      </p:sp>
      <p:sp>
        <p:nvSpPr>
          <p:cNvPr id="2868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16FE45-226C-4A38-B6D5-21FD091330D7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Periodicity 1</a:t>
            </a:r>
          </a:p>
        </p:txBody>
      </p:sp>
      <p:pic>
        <p:nvPicPr>
          <p:cNvPr id="29699" name="Picture 8" descr="AtomicRad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77724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5C29E8-91ED-4474-9822-70D7A65C4713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Atomic Size</a:t>
            </a:r>
          </a:p>
        </p:txBody>
      </p:sp>
      <p:pic>
        <p:nvPicPr>
          <p:cNvPr id="30723" name="Picture 3" descr="14-1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447800"/>
            <a:ext cx="5121275" cy="3840283"/>
          </a:xfrm>
          <a:noFill/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019800" y="1447800"/>
            <a:ext cx="2743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>
              <a:spcBef>
                <a:spcPct val="50000"/>
              </a:spcBef>
              <a:buFontTx/>
              <a:buChar char="•"/>
            </a:pPr>
            <a:r>
              <a:rPr lang="en-US" sz="2800" dirty="0"/>
              <a:t>Atomic size is a periodic (repeating) property.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066800" y="5334000"/>
            <a:ext cx="5943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chemeClr val="folHlink"/>
                </a:solidFill>
              </a:rPr>
              <a:t>Size decreases </a:t>
            </a:r>
            <a:r>
              <a:rPr lang="en-US" sz="7200">
                <a:solidFill>
                  <a:schemeClr val="folHlink"/>
                </a:solidFill>
                <a:cs typeface="Arial" charset="0"/>
              </a:rPr>
              <a:t>→</a:t>
            </a: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5339EB-BB7A-4BA9-B6CD-867432D8B763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Atoms—The Building Block of Matter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0"/>
            <a:ext cx="8229600" cy="1096963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The atom is the fundamental 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building block of matter.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BEDD01-4373-4AB7-BD6A-D3C36D4899A9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Ionization Energy vs. Atomic Number</a:t>
            </a:r>
          </a:p>
        </p:txBody>
      </p:sp>
      <p:pic>
        <p:nvPicPr>
          <p:cNvPr id="31747" name="Picture 5" descr="fig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981200"/>
            <a:ext cx="54102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026AE2-F5B1-4358-88FB-BADB2EB066BB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Electronegativity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914400"/>
          </a:xfrm>
        </p:spPr>
        <p:txBody>
          <a:bodyPr/>
          <a:lstStyle/>
          <a:p>
            <a:pPr eaLnBrk="1" hangingPunct="1"/>
            <a:r>
              <a:rPr lang="en-US" sz="2800" smtClean="0"/>
              <a:t>The ability to attract more electrons than it has.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32772" name="Picture 4" descr="14-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905000"/>
            <a:ext cx="6248400" cy="46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8CB8B3-9976-444A-8915-AFA7F518F45E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14-0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304800"/>
            <a:ext cx="8229600" cy="6170613"/>
          </a:xfrm>
          <a:noFill/>
        </p:spPr>
      </p:pic>
      <p:sp>
        <p:nvSpPr>
          <p:cNvPr id="3379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FBD64A-4C47-49A2-B6A6-333C8B3B6C15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eriodic Table Metals vs Nonmetal Graph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8" y="557213"/>
            <a:ext cx="77438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29F0A4-8B41-4828-AC12-7703965BE4FF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eriodic Table Metals vs Nonmetal Graph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8" y="557213"/>
            <a:ext cx="77438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MCj039805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832855">
            <a:off x="1905000" y="4114800"/>
            <a:ext cx="15605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1981200" y="1981200"/>
            <a:ext cx="0" cy="2743200"/>
          </a:xfrm>
          <a:prstGeom prst="line">
            <a:avLst/>
          </a:prstGeom>
          <a:noFill/>
          <a:ln w="762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7A8B1C-E558-4E59-B43E-DB2A5D0FD3C1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81200"/>
            <a:ext cx="81153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738978-B6AB-43FF-9BBB-2CE853F72BD5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830580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Periodic Table</a:t>
            </a:r>
          </a:p>
        </p:txBody>
      </p:sp>
      <p:sp>
        <p:nvSpPr>
          <p:cNvPr id="37892" name="AutoShape 4"/>
          <p:cNvSpPr>
            <a:spLocks/>
          </p:cNvSpPr>
          <p:nvPr/>
        </p:nvSpPr>
        <p:spPr bwMode="auto">
          <a:xfrm>
            <a:off x="5029200" y="4838700"/>
            <a:ext cx="2895600" cy="1257300"/>
          </a:xfrm>
          <a:prstGeom prst="borderCallout1">
            <a:avLst>
              <a:gd name="adj1" fmla="val 9093"/>
              <a:gd name="adj2" fmla="val -2630"/>
              <a:gd name="adj3" fmla="val -75759"/>
              <a:gd name="adj4" fmla="val -81579"/>
            </a:avLst>
          </a:prstGeom>
          <a:solidFill>
            <a:schemeClr val="accent1"/>
          </a:solidFill>
          <a:ln w="57150">
            <a:solidFill>
              <a:srgbClr val="CC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These two subsets have properties unlike the transition metals.</a:t>
            </a:r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24B56E-2088-483E-9258-4C732755D092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Groups and Periods</a:t>
            </a:r>
          </a:p>
        </p:txBody>
      </p:sp>
      <p:pic>
        <p:nvPicPr>
          <p:cNvPr id="38915" name="Picture 3" descr="14-1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9AC20E-E2AA-45C9-BCC0-91F665696367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Traditional Names of Families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76400"/>
            <a:ext cx="7745413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WordArt 4"/>
          <p:cNvSpPr>
            <a:spLocks noChangeArrowheads="1" noChangeShapeType="1" noTextEdit="1"/>
          </p:cNvSpPr>
          <p:nvPr/>
        </p:nvSpPr>
        <p:spPr bwMode="auto">
          <a:xfrm rot="-5400000">
            <a:off x="447675" y="2981325"/>
            <a:ext cx="1076325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Alkali Metals</a:t>
            </a:r>
          </a:p>
        </p:txBody>
      </p:sp>
      <p:sp>
        <p:nvSpPr>
          <p:cNvPr id="41989" name="WordArt 5"/>
          <p:cNvSpPr>
            <a:spLocks noChangeArrowheads="1" noChangeShapeType="1" noTextEdit="1"/>
          </p:cNvSpPr>
          <p:nvPr/>
        </p:nvSpPr>
        <p:spPr bwMode="auto">
          <a:xfrm rot="-5400000">
            <a:off x="723106" y="3010694"/>
            <a:ext cx="143986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Alkaline-Earth Metals</a:t>
            </a:r>
          </a:p>
        </p:txBody>
      </p:sp>
      <p:sp>
        <p:nvSpPr>
          <p:cNvPr id="41990" name="WordArt 6"/>
          <p:cNvSpPr>
            <a:spLocks noChangeArrowheads="1" noChangeShapeType="1" noTextEdit="1"/>
          </p:cNvSpPr>
          <p:nvPr/>
        </p:nvSpPr>
        <p:spPr bwMode="auto">
          <a:xfrm>
            <a:off x="2590800" y="3429000"/>
            <a:ext cx="1989138" cy="284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Transition Metals</a:t>
            </a:r>
          </a:p>
        </p:txBody>
      </p:sp>
      <p:sp>
        <p:nvSpPr>
          <p:cNvPr id="41991" name="WordArt 7"/>
          <p:cNvSpPr>
            <a:spLocks noChangeArrowheads="1" noChangeShapeType="1" noTextEdit="1"/>
          </p:cNvSpPr>
          <p:nvPr/>
        </p:nvSpPr>
        <p:spPr bwMode="auto">
          <a:xfrm>
            <a:off x="6400800" y="2667000"/>
            <a:ext cx="776288" cy="569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28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No</a:t>
            </a:r>
          </a:p>
          <a:p>
            <a:pPr algn="ctr"/>
            <a:r>
              <a:rPr 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Common</a:t>
            </a:r>
          </a:p>
          <a:p>
            <a:pPr algn="ctr"/>
            <a:r>
              <a:rPr 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Names</a:t>
            </a:r>
          </a:p>
        </p:txBody>
      </p:sp>
      <p:sp>
        <p:nvSpPr>
          <p:cNvPr id="41992" name="WordArt 8"/>
          <p:cNvSpPr>
            <a:spLocks noChangeArrowheads="1" noChangeShapeType="1" noTextEdit="1"/>
          </p:cNvSpPr>
          <p:nvPr/>
        </p:nvSpPr>
        <p:spPr bwMode="auto">
          <a:xfrm rot="-5400000">
            <a:off x="7416800" y="2641600"/>
            <a:ext cx="860425" cy="149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Halogens</a:t>
            </a:r>
          </a:p>
        </p:txBody>
      </p:sp>
      <p:sp>
        <p:nvSpPr>
          <p:cNvPr id="41993" name="WordArt 9"/>
          <p:cNvSpPr>
            <a:spLocks noChangeArrowheads="1" noChangeShapeType="1" noTextEdit="1"/>
          </p:cNvSpPr>
          <p:nvPr/>
        </p:nvSpPr>
        <p:spPr bwMode="auto">
          <a:xfrm rot="-5400000">
            <a:off x="7762875" y="2828925"/>
            <a:ext cx="1076325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Nobel Gases</a:t>
            </a:r>
          </a:p>
        </p:txBody>
      </p:sp>
      <p:sp>
        <p:nvSpPr>
          <p:cNvPr id="41994" name="WordArt 10"/>
          <p:cNvSpPr>
            <a:spLocks noChangeArrowheads="1" noChangeShapeType="1" noTextEdit="1"/>
          </p:cNvSpPr>
          <p:nvPr/>
        </p:nvSpPr>
        <p:spPr bwMode="auto">
          <a:xfrm>
            <a:off x="4114800" y="5029200"/>
            <a:ext cx="2763838" cy="247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Inner Transition Metals</a:t>
            </a:r>
          </a:p>
        </p:txBody>
      </p:sp>
      <p:sp>
        <p:nvSpPr>
          <p:cNvPr id="41995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B74ABB-6B0F-411B-9654-FEE52DE754E7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6" descr="periodic_table"/>
          <p:cNvPicPr>
            <a:picLocks noChangeAspect="1" noChangeArrowheads="1"/>
          </p:cNvPicPr>
          <p:nvPr/>
        </p:nvPicPr>
        <p:blipFill>
          <a:blip r:embed="rId2"/>
          <a:srcRect l="1407" t="4919" r="1051" b="34114"/>
          <a:stretch>
            <a:fillRect/>
          </a:stretch>
        </p:blipFill>
        <p:spPr bwMode="auto">
          <a:xfrm>
            <a:off x="0" y="2781300"/>
            <a:ext cx="91440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Predicting Ion Charges</a:t>
            </a:r>
          </a:p>
        </p:txBody>
      </p:sp>
      <p:sp>
        <p:nvSpPr>
          <p:cNvPr id="154633" name="Text Box 9"/>
          <p:cNvSpPr txBox="1">
            <a:spLocks noChangeArrowheads="1"/>
          </p:cNvSpPr>
          <p:nvPr/>
        </p:nvSpPr>
        <p:spPr bwMode="auto">
          <a:xfrm>
            <a:off x="533400" y="1219200"/>
            <a:ext cx="81359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</a:rPr>
              <a:t>Count the valence electrons, add or subtract electrons (whichever is the smaller number) to achieve a full valence level.</a:t>
            </a:r>
          </a:p>
        </p:txBody>
      </p:sp>
      <p:sp>
        <p:nvSpPr>
          <p:cNvPr id="154634" name="Text Box 10"/>
          <p:cNvSpPr txBox="1">
            <a:spLocks noChangeArrowheads="1"/>
          </p:cNvSpPr>
          <p:nvPr/>
        </p:nvSpPr>
        <p:spPr bwMode="auto">
          <a:xfrm>
            <a:off x="107950" y="2349500"/>
            <a:ext cx="5357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1+</a:t>
            </a:r>
          </a:p>
        </p:txBody>
      </p:sp>
      <p:sp>
        <p:nvSpPr>
          <p:cNvPr id="154635" name="Text Box 11"/>
          <p:cNvSpPr txBox="1">
            <a:spLocks noChangeArrowheads="1"/>
          </p:cNvSpPr>
          <p:nvPr/>
        </p:nvSpPr>
        <p:spPr bwMode="auto">
          <a:xfrm>
            <a:off x="539750" y="2924175"/>
            <a:ext cx="5357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2+</a:t>
            </a:r>
          </a:p>
        </p:txBody>
      </p:sp>
      <p:sp>
        <p:nvSpPr>
          <p:cNvPr id="154638" name="Text Box 14"/>
          <p:cNvSpPr txBox="1">
            <a:spLocks noChangeArrowheads="1"/>
          </p:cNvSpPr>
          <p:nvPr/>
        </p:nvSpPr>
        <p:spPr bwMode="auto">
          <a:xfrm>
            <a:off x="7092950" y="2924175"/>
            <a:ext cx="4587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3-</a:t>
            </a:r>
          </a:p>
        </p:txBody>
      </p:sp>
      <p:sp>
        <p:nvSpPr>
          <p:cNvPr id="154639" name="Text Box 15"/>
          <p:cNvSpPr txBox="1">
            <a:spLocks noChangeArrowheads="1"/>
          </p:cNvSpPr>
          <p:nvPr/>
        </p:nvSpPr>
        <p:spPr bwMode="auto">
          <a:xfrm>
            <a:off x="7596188" y="2924175"/>
            <a:ext cx="4587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2-</a:t>
            </a:r>
          </a:p>
        </p:txBody>
      </p:sp>
      <p:sp>
        <p:nvSpPr>
          <p:cNvPr id="154640" name="Text Box 16"/>
          <p:cNvSpPr txBox="1">
            <a:spLocks noChangeArrowheads="1"/>
          </p:cNvSpPr>
          <p:nvPr/>
        </p:nvSpPr>
        <p:spPr bwMode="auto">
          <a:xfrm>
            <a:off x="8101013" y="2924175"/>
            <a:ext cx="4587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1-</a:t>
            </a:r>
          </a:p>
        </p:txBody>
      </p:sp>
      <p:sp>
        <p:nvSpPr>
          <p:cNvPr id="154641" name="Text Box 17"/>
          <p:cNvSpPr txBox="1">
            <a:spLocks noChangeArrowheads="1"/>
          </p:cNvSpPr>
          <p:nvPr/>
        </p:nvSpPr>
        <p:spPr bwMode="auto">
          <a:xfrm>
            <a:off x="8553450" y="23495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n/a</a:t>
            </a:r>
          </a:p>
        </p:txBody>
      </p:sp>
      <p:sp>
        <p:nvSpPr>
          <p:cNvPr id="154642" name="Text Box 18"/>
          <p:cNvSpPr txBox="1">
            <a:spLocks noChangeArrowheads="1"/>
          </p:cNvSpPr>
          <p:nvPr/>
        </p:nvSpPr>
        <p:spPr bwMode="auto">
          <a:xfrm>
            <a:off x="1044575" y="2438400"/>
            <a:ext cx="53149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</a:rPr>
              <a:t>Note that metals tend to lose electrons (become positive)</a:t>
            </a:r>
          </a:p>
          <a:p>
            <a:pPr algn="ctr"/>
            <a:r>
              <a:rPr lang="en-US" sz="1600" dirty="0">
                <a:solidFill>
                  <a:srgbClr val="7030A0"/>
                </a:solidFill>
              </a:rPr>
              <a:t>While </a:t>
            </a:r>
            <a:r>
              <a:rPr lang="en-US" sz="1600" dirty="0" err="1">
                <a:solidFill>
                  <a:srgbClr val="7030A0"/>
                </a:solidFill>
              </a:rPr>
              <a:t>nonmentals</a:t>
            </a:r>
            <a:r>
              <a:rPr lang="en-US" sz="1600" dirty="0">
                <a:solidFill>
                  <a:srgbClr val="7030A0"/>
                </a:solidFill>
              </a:rPr>
              <a:t> gain electrons (become negative)!</a:t>
            </a:r>
          </a:p>
        </p:txBody>
      </p:sp>
      <p:sp>
        <p:nvSpPr>
          <p:cNvPr id="10255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E27ABF-EBB6-4CDC-8340-F4AC7BEBFEB5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8610600" y="2362200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History of Atomic Structure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Democritus (ancient Greek philosopher)-first proposed idea of atoms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01D298-0B74-46B4-8A0C-DA8E586F04D1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30A1BD-53BB-4F80-8B6A-0D060976014C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135"/>
          <p:cNvGrpSpPr>
            <a:grpSpLocks/>
          </p:cNvGrpSpPr>
          <p:nvPr/>
        </p:nvGrpSpPr>
        <p:grpSpPr bwMode="auto">
          <a:xfrm>
            <a:off x="685800" y="381000"/>
            <a:ext cx="1895475" cy="1676400"/>
            <a:chOff x="1152" y="240"/>
            <a:chExt cx="1194" cy="1056"/>
          </a:xfrm>
        </p:grpSpPr>
        <p:grpSp>
          <p:nvGrpSpPr>
            <p:cNvPr id="55442" name="Group 5"/>
            <p:cNvGrpSpPr>
              <a:grpSpLocks/>
            </p:cNvGrpSpPr>
            <p:nvPr/>
          </p:nvGrpSpPr>
          <p:grpSpPr bwMode="auto">
            <a:xfrm>
              <a:off x="1217" y="240"/>
              <a:ext cx="1054" cy="1056"/>
              <a:chOff x="1547" y="2842"/>
              <a:chExt cx="2636" cy="2640"/>
            </a:xfrm>
          </p:grpSpPr>
          <p:sp>
            <p:nvSpPr>
              <p:cNvPr id="55449" name="Oval 6"/>
              <p:cNvSpPr>
                <a:spLocks noChangeArrowheads="1"/>
              </p:cNvSpPr>
              <p:nvPr/>
            </p:nvSpPr>
            <p:spPr bwMode="auto">
              <a:xfrm>
                <a:off x="1547" y="2842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50" name="Oval 7"/>
              <p:cNvSpPr>
                <a:spLocks noChangeArrowheads="1"/>
              </p:cNvSpPr>
              <p:nvPr/>
            </p:nvSpPr>
            <p:spPr bwMode="auto">
              <a:xfrm>
                <a:off x="2340" y="3590"/>
                <a:ext cx="1051" cy="108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443" name="Oval 8"/>
            <p:cNvSpPr>
              <a:spLocks noChangeArrowheads="1"/>
            </p:cNvSpPr>
            <p:nvPr/>
          </p:nvSpPr>
          <p:spPr bwMode="auto">
            <a:xfrm>
              <a:off x="2189" y="705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444" name="Oval 9"/>
            <p:cNvSpPr>
              <a:spLocks noChangeArrowheads="1"/>
            </p:cNvSpPr>
            <p:nvPr/>
          </p:nvSpPr>
          <p:spPr bwMode="auto">
            <a:xfrm>
              <a:off x="1152" y="686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445" name="Oval 10"/>
            <p:cNvSpPr>
              <a:spLocks noChangeArrowheads="1"/>
            </p:cNvSpPr>
            <p:nvPr/>
          </p:nvSpPr>
          <p:spPr bwMode="auto">
            <a:xfrm>
              <a:off x="1762" y="616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446" name="Oval 11"/>
            <p:cNvSpPr>
              <a:spLocks noChangeArrowheads="1"/>
            </p:cNvSpPr>
            <p:nvPr/>
          </p:nvSpPr>
          <p:spPr bwMode="auto">
            <a:xfrm>
              <a:off x="1597" y="581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447" name="Oval 12"/>
            <p:cNvSpPr>
              <a:spLocks noChangeArrowheads="1"/>
            </p:cNvSpPr>
            <p:nvPr/>
          </p:nvSpPr>
          <p:spPr bwMode="auto">
            <a:xfrm>
              <a:off x="1557" y="738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48" name="Oval 13"/>
            <p:cNvSpPr>
              <a:spLocks noChangeArrowheads="1"/>
            </p:cNvSpPr>
            <p:nvPr/>
          </p:nvSpPr>
          <p:spPr bwMode="auto">
            <a:xfrm>
              <a:off x="1713" y="781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299" name="Group 136"/>
          <p:cNvGrpSpPr>
            <a:grpSpLocks/>
          </p:cNvGrpSpPr>
          <p:nvPr/>
        </p:nvGrpSpPr>
        <p:grpSpPr bwMode="auto">
          <a:xfrm>
            <a:off x="3581400" y="381000"/>
            <a:ext cx="1763713" cy="1674813"/>
            <a:chOff x="2444" y="260"/>
            <a:chExt cx="1111" cy="1055"/>
          </a:xfrm>
        </p:grpSpPr>
        <p:grpSp>
          <p:nvGrpSpPr>
            <p:cNvPr id="55436" name="Group 14"/>
            <p:cNvGrpSpPr>
              <a:grpSpLocks/>
            </p:cNvGrpSpPr>
            <p:nvPr/>
          </p:nvGrpSpPr>
          <p:grpSpPr bwMode="auto">
            <a:xfrm>
              <a:off x="2501" y="260"/>
              <a:ext cx="1054" cy="1055"/>
              <a:chOff x="4802" y="2891"/>
              <a:chExt cx="2636" cy="2640"/>
            </a:xfrm>
          </p:grpSpPr>
          <p:sp>
            <p:nvSpPr>
              <p:cNvPr id="55440" name="Oval 15"/>
              <p:cNvSpPr>
                <a:spLocks noChangeArrowheads="1"/>
              </p:cNvSpPr>
              <p:nvPr/>
            </p:nvSpPr>
            <p:spPr bwMode="auto">
              <a:xfrm>
                <a:off x="4802" y="2891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41" name="Oval 16"/>
              <p:cNvSpPr>
                <a:spLocks noChangeArrowheads="1"/>
              </p:cNvSpPr>
              <p:nvPr/>
            </p:nvSpPr>
            <p:spPr bwMode="auto">
              <a:xfrm>
                <a:off x="5560" y="3622"/>
                <a:ext cx="1051" cy="108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437" name="Oval 17"/>
            <p:cNvSpPr>
              <a:spLocks noChangeArrowheads="1"/>
            </p:cNvSpPr>
            <p:nvPr/>
          </p:nvSpPr>
          <p:spPr bwMode="auto">
            <a:xfrm>
              <a:off x="2444" y="78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438" name="Oval 18"/>
            <p:cNvSpPr>
              <a:spLocks noChangeArrowheads="1"/>
            </p:cNvSpPr>
            <p:nvPr/>
          </p:nvSpPr>
          <p:spPr bwMode="auto">
            <a:xfrm>
              <a:off x="2913" y="80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39" name="Oval 19"/>
            <p:cNvSpPr>
              <a:spLocks noChangeArrowheads="1"/>
            </p:cNvSpPr>
            <p:nvPr/>
          </p:nvSpPr>
          <p:spPr bwMode="auto">
            <a:xfrm>
              <a:off x="2941" y="623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</p:grpSp>
      <p:grpSp>
        <p:nvGrpSpPr>
          <p:cNvPr id="55300" name="Group 137"/>
          <p:cNvGrpSpPr>
            <a:grpSpLocks/>
          </p:cNvGrpSpPr>
          <p:nvPr/>
        </p:nvGrpSpPr>
        <p:grpSpPr bwMode="auto">
          <a:xfrm>
            <a:off x="6705600" y="304800"/>
            <a:ext cx="1722438" cy="1676400"/>
            <a:chOff x="3734" y="267"/>
            <a:chExt cx="1085" cy="1056"/>
          </a:xfrm>
        </p:grpSpPr>
        <p:grpSp>
          <p:nvGrpSpPr>
            <p:cNvPr id="55429" name="Group 20"/>
            <p:cNvGrpSpPr>
              <a:grpSpLocks/>
            </p:cNvGrpSpPr>
            <p:nvPr/>
          </p:nvGrpSpPr>
          <p:grpSpPr bwMode="auto">
            <a:xfrm>
              <a:off x="3764" y="267"/>
              <a:ext cx="1055" cy="1056"/>
              <a:chOff x="4802" y="2891"/>
              <a:chExt cx="2636" cy="2640"/>
            </a:xfrm>
          </p:grpSpPr>
          <p:sp>
            <p:nvSpPr>
              <p:cNvPr id="55434" name="Oval 21"/>
              <p:cNvSpPr>
                <a:spLocks noChangeArrowheads="1"/>
              </p:cNvSpPr>
              <p:nvPr/>
            </p:nvSpPr>
            <p:spPr bwMode="auto">
              <a:xfrm>
                <a:off x="4802" y="2891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35" name="Oval 22"/>
              <p:cNvSpPr>
                <a:spLocks noChangeArrowheads="1"/>
              </p:cNvSpPr>
              <p:nvPr/>
            </p:nvSpPr>
            <p:spPr bwMode="auto">
              <a:xfrm>
                <a:off x="5560" y="3622"/>
                <a:ext cx="1051" cy="108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430" name="Oval 23"/>
            <p:cNvSpPr>
              <a:spLocks noChangeArrowheads="1"/>
            </p:cNvSpPr>
            <p:nvPr/>
          </p:nvSpPr>
          <p:spPr bwMode="auto">
            <a:xfrm>
              <a:off x="4152" y="596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431" name="Oval 24"/>
            <p:cNvSpPr>
              <a:spLocks noChangeArrowheads="1"/>
            </p:cNvSpPr>
            <p:nvPr/>
          </p:nvSpPr>
          <p:spPr bwMode="auto">
            <a:xfrm>
              <a:off x="4200" y="782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32" name="Oval 25"/>
            <p:cNvSpPr>
              <a:spLocks noChangeArrowheads="1"/>
            </p:cNvSpPr>
            <p:nvPr/>
          </p:nvSpPr>
          <p:spPr bwMode="auto">
            <a:xfrm>
              <a:off x="3734" y="500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433" name="Oval 26"/>
            <p:cNvSpPr>
              <a:spLocks noChangeArrowheads="1"/>
            </p:cNvSpPr>
            <p:nvPr/>
          </p:nvSpPr>
          <p:spPr bwMode="auto">
            <a:xfrm>
              <a:off x="4645" y="1028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</p:grpSp>
      <p:grpSp>
        <p:nvGrpSpPr>
          <p:cNvPr id="55301" name="Group 138"/>
          <p:cNvGrpSpPr>
            <a:grpSpLocks/>
          </p:cNvGrpSpPr>
          <p:nvPr/>
        </p:nvGrpSpPr>
        <p:grpSpPr bwMode="auto">
          <a:xfrm>
            <a:off x="914400" y="2514600"/>
            <a:ext cx="1673225" cy="1724025"/>
            <a:chOff x="1237" y="1661"/>
            <a:chExt cx="1054" cy="1086"/>
          </a:xfrm>
        </p:grpSpPr>
        <p:grpSp>
          <p:nvGrpSpPr>
            <p:cNvPr id="55415" name="Group 27"/>
            <p:cNvGrpSpPr>
              <a:grpSpLocks/>
            </p:cNvGrpSpPr>
            <p:nvPr/>
          </p:nvGrpSpPr>
          <p:grpSpPr bwMode="auto">
            <a:xfrm>
              <a:off x="1237" y="1691"/>
              <a:ext cx="1054" cy="1056"/>
              <a:chOff x="1596" y="6471"/>
              <a:chExt cx="2636" cy="2640"/>
            </a:xfrm>
          </p:grpSpPr>
          <p:sp>
            <p:nvSpPr>
              <p:cNvPr id="55427" name="Oval 28"/>
              <p:cNvSpPr>
                <a:spLocks noChangeArrowheads="1"/>
              </p:cNvSpPr>
              <p:nvPr/>
            </p:nvSpPr>
            <p:spPr bwMode="auto">
              <a:xfrm>
                <a:off x="1596" y="6471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28" name="Oval 29"/>
              <p:cNvSpPr>
                <a:spLocks noChangeArrowheads="1"/>
              </p:cNvSpPr>
              <p:nvPr/>
            </p:nvSpPr>
            <p:spPr bwMode="auto">
              <a:xfrm>
                <a:off x="2286" y="7169"/>
                <a:ext cx="1308" cy="127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416" name="Oval 30"/>
            <p:cNvSpPr>
              <a:spLocks noChangeArrowheads="1"/>
            </p:cNvSpPr>
            <p:nvPr/>
          </p:nvSpPr>
          <p:spPr bwMode="auto">
            <a:xfrm>
              <a:off x="1931" y="1661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417" name="Oval 31"/>
            <p:cNvSpPr>
              <a:spLocks noChangeArrowheads="1"/>
            </p:cNvSpPr>
            <p:nvPr/>
          </p:nvSpPr>
          <p:spPr bwMode="auto">
            <a:xfrm>
              <a:off x="1330" y="1714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418" name="Oval 32"/>
            <p:cNvSpPr>
              <a:spLocks noChangeArrowheads="1"/>
            </p:cNvSpPr>
            <p:nvPr/>
          </p:nvSpPr>
          <p:spPr bwMode="auto">
            <a:xfrm>
              <a:off x="2035" y="2537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419" name="Oval 33"/>
            <p:cNvSpPr>
              <a:spLocks noChangeArrowheads="1"/>
            </p:cNvSpPr>
            <p:nvPr/>
          </p:nvSpPr>
          <p:spPr bwMode="auto">
            <a:xfrm>
              <a:off x="1246" y="243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420" name="Oval 34"/>
            <p:cNvSpPr>
              <a:spLocks noChangeArrowheads="1"/>
            </p:cNvSpPr>
            <p:nvPr/>
          </p:nvSpPr>
          <p:spPr bwMode="auto">
            <a:xfrm>
              <a:off x="1694" y="215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421" name="Oval 35"/>
            <p:cNvSpPr>
              <a:spLocks noChangeArrowheads="1"/>
            </p:cNvSpPr>
            <p:nvPr/>
          </p:nvSpPr>
          <p:spPr bwMode="auto">
            <a:xfrm>
              <a:off x="1858" y="217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22" name="Oval 36"/>
            <p:cNvSpPr>
              <a:spLocks noChangeArrowheads="1"/>
            </p:cNvSpPr>
            <p:nvPr/>
          </p:nvSpPr>
          <p:spPr bwMode="auto">
            <a:xfrm>
              <a:off x="1598" y="228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+-</a:t>
              </a:r>
              <a:endParaRPr lang="en-US"/>
            </a:p>
          </p:txBody>
        </p:sp>
        <p:sp>
          <p:nvSpPr>
            <p:cNvPr id="55423" name="Oval 37"/>
            <p:cNvSpPr>
              <a:spLocks noChangeArrowheads="1"/>
            </p:cNvSpPr>
            <p:nvPr/>
          </p:nvSpPr>
          <p:spPr bwMode="auto">
            <a:xfrm>
              <a:off x="1762" y="2306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24" name="Oval 38"/>
            <p:cNvSpPr>
              <a:spLocks noChangeArrowheads="1"/>
            </p:cNvSpPr>
            <p:nvPr/>
          </p:nvSpPr>
          <p:spPr bwMode="auto">
            <a:xfrm>
              <a:off x="1790" y="2018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25" name="Oval 39"/>
            <p:cNvSpPr>
              <a:spLocks noChangeArrowheads="1"/>
            </p:cNvSpPr>
            <p:nvPr/>
          </p:nvSpPr>
          <p:spPr bwMode="auto">
            <a:xfrm>
              <a:off x="1625" y="2003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426" name="Oval 40"/>
            <p:cNvSpPr>
              <a:spLocks noChangeArrowheads="1"/>
            </p:cNvSpPr>
            <p:nvPr/>
          </p:nvSpPr>
          <p:spPr bwMode="auto">
            <a:xfrm>
              <a:off x="1522" y="2134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</p:grpSp>
      <p:grpSp>
        <p:nvGrpSpPr>
          <p:cNvPr id="55302" name="Group 140"/>
          <p:cNvGrpSpPr>
            <a:grpSpLocks/>
          </p:cNvGrpSpPr>
          <p:nvPr/>
        </p:nvGrpSpPr>
        <p:grpSpPr bwMode="auto">
          <a:xfrm>
            <a:off x="6858000" y="2438400"/>
            <a:ext cx="1838325" cy="1676400"/>
            <a:chOff x="3706" y="1704"/>
            <a:chExt cx="1158" cy="1056"/>
          </a:xfrm>
        </p:grpSpPr>
        <p:grpSp>
          <p:nvGrpSpPr>
            <p:cNvPr id="55401" name="Group 41"/>
            <p:cNvGrpSpPr>
              <a:grpSpLocks/>
            </p:cNvGrpSpPr>
            <p:nvPr/>
          </p:nvGrpSpPr>
          <p:grpSpPr bwMode="auto">
            <a:xfrm>
              <a:off x="3755" y="1704"/>
              <a:ext cx="1054" cy="1056"/>
              <a:chOff x="7985" y="6504"/>
              <a:chExt cx="2636" cy="2640"/>
            </a:xfrm>
          </p:grpSpPr>
          <p:sp>
            <p:nvSpPr>
              <p:cNvPr id="55413" name="Oval 42"/>
              <p:cNvSpPr>
                <a:spLocks noChangeArrowheads="1"/>
              </p:cNvSpPr>
              <p:nvPr/>
            </p:nvSpPr>
            <p:spPr bwMode="auto">
              <a:xfrm>
                <a:off x="7985" y="6504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14" name="Oval 43"/>
              <p:cNvSpPr>
                <a:spLocks noChangeArrowheads="1"/>
              </p:cNvSpPr>
              <p:nvPr/>
            </p:nvSpPr>
            <p:spPr bwMode="auto">
              <a:xfrm>
                <a:off x="8590" y="7048"/>
                <a:ext cx="1462" cy="158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402" name="Oval 44"/>
            <p:cNvSpPr>
              <a:spLocks noChangeArrowheads="1"/>
            </p:cNvSpPr>
            <p:nvPr/>
          </p:nvSpPr>
          <p:spPr bwMode="auto">
            <a:xfrm>
              <a:off x="3706" y="2004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403" name="Oval 45"/>
            <p:cNvSpPr>
              <a:spLocks noChangeArrowheads="1"/>
            </p:cNvSpPr>
            <p:nvPr/>
          </p:nvSpPr>
          <p:spPr bwMode="auto">
            <a:xfrm>
              <a:off x="4401" y="2032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404" name="Oval 46"/>
            <p:cNvSpPr>
              <a:spLocks noChangeArrowheads="1"/>
            </p:cNvSpPr>
            <p:nvPr/>
          </p:nvSpPr>
          <p:spPr bwMode="auto">
            <a:xfrm>
              <a:off x="4019" y="227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405" name="Oval 47"/>
            <p:cNvSpPr>
              <a:spLocks noChangeArrowheads="1"/>
            </p:cNvSpPr>
            <p:nvPr/>
          </p:nvSpPr>
          <p:spPr bwMode="auto">
            <a:xfrm>
              <a:off x="4094" y="1957"/>
              <a:ext cx="158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406" name="Oval 48"/>
            <p:cNvSpPr>
              <a:spLocks noChangeArrowheads="1"/>
            </p:cNvSpPr>
            <p:nvPr/>
          </p:nvSpPr>
          <p:spPr bwMode="auto">
            <a:xfrm>
              <a:off x="4154" y="2376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07" name="Oval 49"/>
            <p:cNvSpPr>
              <a:spLocks noChangeArrowheads="1"/>
            </p:cNvSpPr>
            <p:nvPr/>
          </p:nvSpPr>
          <p:spPr bwMode="auto">
            <a:xfrm>
              <a:off x="4707" y="217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408" name="Oval 50"/>
            <p:cNvSpPr>
              <a:spLocks noChangeArrowheads="1"/>
            </p:cNvSpPr>
            <p:nvPr/>
          </p:nvSpPr>
          <p:spPr bwMode="auto">
            <a:xfrm>
              <a:off x="4338" y="2354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09" name="Oval 51"/>
            <p:cNvSpPr>
              <a:spLocks noChangeArrowheads="1"/>
            </p:cNvSpPr>
            <p:nvPr/>
          </p:nvSpPr>
          <p:spPr bwMode="auto">
            <a:xfrm>
              <a:off x="4026" y="2115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410" name="Oval 52"/>
            <p:cNvSpPr>
              <a:spLocks noChangeArrowheads="1"/>
            </p:cNvSpPr>
            <p:nvPr/>
          </p:nvSpPr>
          <p:spPr bwMode="auto">
            <a:xfrm>
              <a:off x="4220" y="2163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411" name="Oval 53"/>
            <p:cNvSpPr>
              <a:spLocks noChangeArrowheads="1"/>
            </p:cNvSpPr>
            <p:nvPr/>
          </p:nvSpPr>
          <p:spPr bwMode="auto">
            <a:xfrm>
              <a:off x="4259" y="1929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412" name="Oval 54"/>
            <p:cNvSpPr>
              <a:spLocks noChangeArrowheads="1"/>
            </p:cNvSpPr>
            <p:nvPr/>
          </p:nvSpPr>
          <p:spPr bwMode="auto">
            <a:xfrm>
              <a:off x="4417" y="2190"/>
              <a:ext cx="158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303" name="Group 141"/>
          <p:cNvGrpSpPr>
            <a:grpSpLocks/>
          </p:cNvGrpSpPr>
          <p:nvPr/>
        </p:nvGrpSpPr>
        <p:grpSpPr bwMode="auto">
          <a:xfrm>
            <a:off x="838200" y="4648200"/>
            <a:ext cx="1760538" cy="1804988"/>
            <a:chOff x="1178" y="3023"/>
            <a:chExt cx="1109" cy="1137"/>
          </a:xfrm>
        </p:grpSpPr>
        <p:grpSp>
          <p:nvGrpSpPr>
            <p:cNvPr id="55384" name="Group 55"/>
            <p:cNvGrpSpPr>
              <a:grpSpLocks/>
            </p:cNvGrpSpPr>
            <p:nvPr/>
          </p:nvGrpSpPr>
          <p:grpSpPr bwMode="auto">
            <a:xfrm>
              <a:off x="1233" y="3088"/>
              <a:ext cx="1054" cy="1056"/>
              <a:chOff x="7985" y="6504"/>
              <a:chExt cx="2636" cy="2640"/>
            </a:xfrm>
          </p:grpSpPr>
          <p:sp>
            <p:nvSpPr>
              <p:cNvPr id="55399" name="Oval 56"/>
              <p:cNvSpPr>
                <a:spLocks noChangeArrowheads="1"/>
              </p:cNvSpPr>
              <p:nvPr/>
            </p:nvSpPr>
            <p:spPr bwMode="auto">
              <a:xfrm>
                <a:off x="7985" y="6504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00" name="Oval 57"/>
              <p:cNvSpPr>
                <a:spLocks noChangeArrowheads="1"/>
              </p:cNvSpPr>
              <p:nvPr/>
            </p:nvSpPr>
            <p:spPr bwMode="auto">
              <a:xfrm>
                <a:off x="8590" y="7048"/>
                <a:ext cx="1462" cy="158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385" name="Oval 58"/>
            <p:cNvSpPr>
              <a:spLocks noChangeArrowheads="1"/>
            </p:cNvSpPr>
            <p:nvPr/>
          </p:nvSpPr>
          <p:spPr bwMode="auto">
            <a:xfrm>
              <a:off x="1178" y="3482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386" name="Oval 59"/>
            <p:cNvSpPr>
              <a:spLocks noChangeArrowheads="1"/>
            </p:cNvSpPr>
            <p:nvPr/>
          </p:nvSpPr>
          <p:spPr bwMode="auto">
            <a:xfrm>
              <a:off x="1523" y="3023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387" name="Oval 60"/>
            <p:cNvSpPr>
              <a:spLocks noChangeArrowheads="1"/>
            </p:cNvSpPr>
            <p:nvPr/>
          </p:nvSpPr>
          <p:spPr bwMode="auto">
            <a:xfrm>
              <a:off x="2085" y="3853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388" name="Oval 61"/>
            <p:cNvSpPr>
              <a:spLocks noChangeArrowheads="1"/>
            </p:cNvSpPr>
            <p:nvPr/>
          </p:nvSpPr>
          <p:spPr bwMode="auto">
            <a:xfrm>
              <a:off x="1399" y="3997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389" name="Oval 62"/>
            <p:cNvSpPr>
              <a:spLocks noChangeArrowheads="1"/>
            </p:cNvSpPr>
            <p:nvPr/>
          </p:nvSpPr>
          <p:spPr bwMode="auto">
            <a:xfrm>
              <a:off x="2016" y="3133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390" name="Oval 63"/>
            <p:cNvSpPr>
              <a:spLocks noChangeArrowheads="1"/>
            </p:cNvSpPr>
            <p:nvPr/>
          </p:nvSpPr>
          <p:spPr bwMode="auto">
            <a:xfrm>
              <a:off x="1478" y="3463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391" name="Oval 64"/>
            <p:cNvSpPr>
              <a:spLocks noChangeArrowheads="1"/>
            </p:cNvSpPr>
            <p:nvPr/>
          </p:nvSpPr>
          <p:spPr bwMode="auto">
            <a:xfrm>
              <a:off x="1589" y="333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92" name="Oval 65"/>
            <p:cNvSpPr>
              <a:spLocks noChangeArrowheads="1"/>
            </p:cNvSpPr>
            <p:nvPr/>
          </p:nvSpPr>
          <p:spPr bwMode="auto">
            <a:xfrm>
              <a:off x="1761" y="333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93" name="Oval 66"/>
            <p:cNvSpPr>
              <a:spLocks noChangeArrowheads="1"/>
            </p:cNvSpPr>
            <p:nvPr/>
          </p:nvSpPr>
          <p:spPr bwMode="auto">
            <a:xfrm>
              <a:off x="1486" y="3632"/>
              <a:ext cx="158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394" name="Oval 67"/>
            <p:cNvSpPr>
              <a:spLocks noChangeArrowheads="1"/>
            </p:cNvSpPr>
            <p:nvPr/>
          </p:nvSpPr>
          <p:spPr bwMode="auto">
            <a:xfrm>
              <a:off x="1699" y="3532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395" name="Oval 68"/>
            <p:cNvSpPr>
              <a:spLocks noChangeArrowheads="1"/>
            </p:cNvSpPr>
            <p:nvPr/>
          </p:nvSpPr>
          <p:spPr bwMode="auto">
            <a:xfrm>
              <a:off x="1597" y="3731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396" name="Oval 69"/>
            <p:cNvSpPr>
              <a:spLocks noChangeArrowheads="1"/>
            </p:cNvSpPr>
            <p:nvPr/>
          </p:nvSpPr>
          <p:spPr bwMode="auto">
            <a:xfrm>
              <a:off x="1754" y="3730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397" name="Oval 70"/>
            <p:cNvSpPr>
              <a:spLocks noChangeArrowheads="1"/>
            </p:cNvSpPr>
            <p:nvPr/>
          </p:nvSpPr>
          <p:spPr bwMode="auto">
            <a:xfrm>
              <a:off x="1885" y="3621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98" name="Oval 71"/>
            <p:cNvSpPr>
              <a:spLocks noChangeArrowheads="1"/>
            </p:cNvSpPr>
            <p:nvPr/>
          </p:nvSpPr>
          <p:spPr bwMode="auto">
            <a:xfrm>
              <a:off x="1878" y="3450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304" name="Group 142"/>
          <p:cNvGrpSpPr>
            <a:grpSpLocks/>
          </p:cNvGrpSpPr>
          <p:nvPr/>
        </p:nvGrpSpPr>
        <p:grpSpPr bwMode="auto">
          <a:xfrm>
            <a:off x="3657600" y="4724400"/>
            <a:ext cx="1871663" cy="1789113"/>
            <a:chOff x="2408" y="3067"/>
            <a:chExt cx="1179" cy="1127"/>
          </a:xfrm>
        </p:grpSpPr>
        <p:grpSp>
          <p:nvGrpSpPr>
            <p:cNvPr id="55361" name="Group 72"/>
            <p:cNvGrpSpPr>
              <a:grpSpLocks/>
            </p:cNvGrpSpPr>
            <p:nvPr/>
          </p:nvGrpSpPr>
          <p:grpSpPr bwMode="auto">
            <a:xfrm>
              <a:off x="2471" y="3067"/>
              <a:ext cx="1054" cy="1056"/>
              <a:chOff x="7985" y="6504"/>
              <a:chExt cx="2636" cy="2640"/>
            </a:xfrm>
          </p:grpSpPr>
          <p:sp>
            <p:nvSpPr>
              <p:cNvPr id="55382" name="Oval 73"/>
              <p:cNvSpPr>
                <a:spLocks noChangeArrowheads="1"/>
              </p:cNvSpPr>
              <p:nvPr/>
            </p:nvSpPr>
            <p:spPr bwMode="auto">
              <a:xfrm>
                <a:off x="7985" y="6504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83" name="Oval 74"/>
              <p:cNvSpPr>
                <a:spLocks noChangeArrowheads="1"/>
              </p:cNvSpPr>
              <p:nvPr/>
            </p:nvSpPr>
            <p:spPr bwMode="auto">
              <a:xfrm>
                <a:off x="8590" y="7048"/>
                <a:ext cx="1462" cy="158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362" name="Oval 75"/>
            <p:cNvSpPr>
              <a:spLocks noChangeArrowheads="1"/>
            </p:cNvSpPr>
            <p:nvPr/>
          </p:nvSpPr>
          <p:spPr bwMode="auto">
            <a:xfrm>
              <a:off x="3299" y="3867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363" name="Oval 76"/>
            <p:cNvSpPr>
              <a:spLocks noChangeArrowheads="1"/>
            </p:cNvSpPr>
            <p:nvPr/>
          </p:nvSpPr>
          <p:spPr bwMode="auto">
            <a:xfrm>
              <a:off x="2917" y="4030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364" name="Oval 77"/>
            <p:cNvSpPr>
              <a:spLocks noChangeArrowheads="1"/>
            </p:cNvSpPr>
            <p:nvPr/>
          </p:nvSpPr>
          <p:spPr bwMode="auto">
            <a:xfrm>
              <a:off x="2490" y="3826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365" name="Oval 78"/>
            <p:cNvSpPr>
              <a:spLocks noChangeArrowheads="1"/>
            </p:cNvSpPr>
            <p:nvPr/>
          </p:nvSpPr>
          <p:spPr bwMode="auto">
            <a:xfrm>
              <a:off x="2408" y="3476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366" name="Oval 79"/>
            <p:cNvSpPr>
              <a:spLocks noChangeArrowheads="1"/>
            </p:cNvSpPr>
            <p:nvPr/>
          </p:nvSpPr>
          <p:spPr bwMode="auto">
            <a:xfrm>
              <a:off x="2641" y="3072"/>
              <a:ext cx="158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367" name="Oval 80"/>
            <p:cNvSpPr>
              <a:spLocks noChangeArrowheads="1"/>
            </p:cNvSpPr>
            <p:nvPr/>
          </p:nvSpPr>
          <p:spPr bwMode="auto">
            <a:xfrm>
              <a:off x="3210" y="3106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368" name="Oval 81"/>
            <p:cNvSpPr>
              <a:spLocks noChangeArrowheads="1"/>
            </p:cNvSpPr>
            <p:nvPr/>
          </p:nvSpPr>
          <p:spPr bwMode="auto">
            <a:xfrm>
              <a:off x="3430" y="3435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369" name="Oval 82"/>
            <p:cNvSpPr>
              <a:spLocks noChangeArrowheads="1"/>
            </p:cNvSpPr>
            <p:nvPr/>
          </p:nvSpPr>
          <p:spPr bwMode="auto">
            <a:xfrm>
              <a:off x="2923" y="3621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370" name="Oval 83"/>
            <p:cNvSpPr>
              <a:spLocks noChangeArrowheads="1"/>
            </p:cNvSpPr>
            <p:nvPr/>
          </p:nvSpPr>
          <p:spPr bwMode="auto">
            <a:xfrm>
              <a:off x="2833" y="3546"/>
              <a:ext cx="158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371" name="Oval 84"/>
            <p:cNvSpPr>
              <a:spLocks noChangeArrowheads="1"/>
            </p:cNvSpPr>
            <p:nvPr/>
          </p:nvSpPr>
          <p:spPr bwMode="auto">
            <a:xfrm>
              <a:off x="3018" y="353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372" name="Oval 85"/>
            <p:cNvSpPr>
              <a:spLocks noChangeArrowheads="1"/>
            </p:cNvSpPr>
            <p:nvPr/>
          </p:nvSpPr>
          <p:spPr bwMode="auto">
            <a:xfrm>
              <a:off x="2923" y="3457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373" name="Oval 86"/>
            <p:cNvSpPr>
              <a:spLocks noChangeArrowheads="1"/>
            </p:cNvSpPr>
            <p:nvPr/>
          </p:nvSpPr>
          <p:spPr bwMode="auto">
            <a:xfrm>
              <a:off x="2799" y="3347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374" name="Oval 87"/>
            <p:cNvSpPr>
              <a:spLocks noChangeArrowheads="1"/>
            </p:cNvSpPr>
            <p:nvPr/>
          </p:nvSpPr>
          <p:spPr bwMode="auto">
            <a:xfrm>
              <a:off x="2731" y="3450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75" name="Oval 88"/>
            <p:cNvSpPr>
              <a:spLocks noChangeArrowheads="1"/>
            </p:cNvSpPr>
            <p:nvPr/>
          </p:nvSpPr>
          <p:spPr bwMode="auto">
            <a:xfrm>
              <a:off x="2717" y="3608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76" name="Oval 89"/>
            <p:cNvSpPr>
              <a:spLocks noChangeArrowheads="1"/>
            </p:cNvSpPr>
            <p:nvPr/>
          </p:nvSpPr>
          <p:spPr bwMode="auto">
            <a:xfrm>
              <a:off x="2826" y="3731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77" name="Oval 90"/>
            <p:cNvSpPr>
              <a:spLocks noChangeArrowheads="1"/>
            </p:cNvSpPr>
            <p:nvPr/>
          </p:nvSpPr>
          <p:spPr bwMode="auto">
            <a:xfrm>
              <a:off x="2987" y="3744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78" name="Oval 91"/>
            <p:cNvSpPr>
              <a:spLocks noChangeArrowheads="1"/>
            </p:cNvSpPr>
            <p:nvPr/>
          </p:nvSpPr>
          <p:spPr bwMode="auto">
            <a:xfrm>
              <a:off x="3117" y="3648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79" name="Oval 92"/>
            <p:cNvSpPr>
              <a:spLocks noChangeArrowheads="1"/>
            </p:cNvSpPr>
            <p:nvPr/>
          </p:nvSpPr>
          <p:spPr bwMode="auto">
            <a:xfrm>
              <a:off x="3138" y="3483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80" name="Oval 93"/>
            <p:cNvSpPr>
              <a:spLocks noChangeArrowheads="1"/>
            </p:cNvSpPr>
            <p:nvPr/>
          </p:nvSpPr>
          <p:spPr bwMode="auto">
            <a:xfrm>
              <a:off x="3055" y="335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381" name="Oval 94"/>
            <p:cNvSpPr>
              <a:spLocks noChangeArrowheads="1"/>
            </p:cNvSpPr>
            <p:nvPr/>
          </p:nvSpPr>
          <p:spPr bwMode="auto">
            <a:xfrm>
              <a:off x="2905" y="3298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</p:grpSp>
      <p:grpSp>
        <p:nvGrpSpPr>
          <p:cNvPr id="55305" name="Group 143"/>
          <p:cNvGrpSpPr>
            <a:grpSpLocks/>
          </p:cNvGrpSpPr>
          <p:nvPr/>
        </p:nvGrpSpPr>
        <p:grpSpPr bwMode="auto">
          <a:xfrm>
            <a:off x="6858000" y="4495800"/>
            <a:ext cx="1871663" cy="1979613"/>
            <a:chOff x="3696" y="2995"/>
            <a:chExt cx="1179" cy="1247"/>
          </a:xfrm>
        </p:grpSpPr>
        <p:grpSp>
          <p:nvGrpSpPr>
            <p:cNvPr id="55334" name="Group 95"/>
            <p:cNvGrpSpPr>
              <a:grpSpLocks/>
            </p:cNvGrpSpPr>
            <p:nvPr/>
          </p:nvGrpSpPr>
          <p:grpSpPr bwMode="auto">
            <a:xfrm>
              <a:off x="3765" y="3087"/>
              <a:ext cx="1054" cy="1055"/>
              <a:chOff x="7985" y="6504"/>
              <a:chExt cx="2636" cy="2640"/>
            </a:xfrm>
          </p:grpSpPr>
          <p:sp>
            <p:nvSpPr>
              <p:cNvPr id="55359" name="Oval 96"/>
              <p:cNvSpPr>
                <a:spLocks noChangeArrowheads="1"/>
              </p:cNvSpPr>
              <p:nvPr/>
            </p:nvSpPr>
            <p:spPr bwMode="auto">
              <a:xfrm>
                <a:off x="7985" y="6504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60" name="Oval 97"/>
              <p:cNvSpPr>
                <a:spLocks noChangeArrowheads="1"/>
              </p:cNvSpPr>
              <p:nvPr/>
            </p:nvSpPr>
            <p:spPr bwMode="auto">
              <a:xfrm>
                <a:off x="8590" y="7048"/>
                <a:ext cx="1462" cy="158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335" name="Oval 98"/>
            <p:cNvSpPr>
              <a:spLocks noChangeArrowheads="1"/>
            </p:cNvSpPr>
            <p:nvPr/>
          </p:nvSpPr>
          <p:spPr bwMode="auto">
            <a:xfrm>
              <a:off x="4152" y="3570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336" name="Oval 99"/>
            <p:cNvSpPr>
              <a:spLocks noChangeArrowheads="1"/>
            </p:cNvSpPr>
            <p:nvPr/>
          </p:nvSpPr>
          <p:spPr bwMode="auto">
            <a:xfrm>
              <a:off x="4218" y="4078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337" name="Oval 100"/>
            <p:cNvSpPr>
              <a:spLocks noChangeArrowheads="1"/>
            </p:cNvSpPr>
            <p:nvPr/>
          </p:nvSpPr>
          <p:spPr bwMode="auto">
            <a:xfrm>
              <a:off x="4684" y="3804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338" name="Oval 101"/>
            <p:cNvSpPr>
              <a:spLocks noChangeArrowheads="1"/>
            </p:cNvSpPr>
            <p:nvPr/>
          </p:nvSpPr>
          <p:spPr bwMode="auto">
            <a:xfrm>
              <a:off x="3936" y="3982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339" name="Oval 102"/>
            <p:cNvSpPr>
              <a:spLocks noChangeArrowheads="1"/>
            </p:cNvSpPr>
            <p:nvPr/>
          </p:nvSpPr>
          <p:spPr bwMode="auto">
            <a:xfrm>
              <a:off x="4718" y="3550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340" name="Oval 103"/>
            <p:cNvSpPr>
              <a:spLocks noChangeArrowheads="1"/>
            </p:cNvSpPr>
            <p:nvPr/>
          </p:nvSpPr>
          <p:spPr bwMode="auto">
            <a:xfrm>
              <a:off x="3936" y="3084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341" name="Oval 104"/>
            <p:cNvSpPr>
              <a:spLocks noChangeArrowheads="1"/>
            </p:cNvSpPr>
            <p:nvPr/>
          </p:nvSpPr>
          <p:spPr bwMode="auto">
            <a:xfrm>
              <a:off x="3779" y="374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342" name="Oval 105"/>
            <p:cNvSpPr>
              <a:spLocks noChangeArrowheads="1"/>
            </p:cNvSpPr>
            <p:nvPr/>
          </p:nvSpPr>
          <p:spPr bwMode="auto">
            <a:xfrm>
              <a:off x="4615" y="3201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343" name="Oval 106"/>
            <p:cNvSpPr>
              <a:spLocks noChangeArrowheads="1"/>
            </p:cNvSpPr>
            <p:nvPr/>
          </p:nvSpPr>
          <p:spPr bwMode="auto">
            <a:xfrm>
              <a:off x="4457" y="3982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344" name="Oval 107"/>
            <p:cNvSpPr>
              <a:spLocks noChangeArrowheads="1"/>
            </p:cNvSpPr>
            <p:nvPr/>
          </p:nvSpPr>
          <p:spPr bwMode="auto">
            <a:xfrm>
              <a:off x="4258" y="299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345" name="Oval 108"/>
            <p:cNvSpPr>
              <a:spLocks noChangeArrowheads="1"/>
            </p:cNvSpPr>
            <p:nvPr/>
          </p:nvSpPr>
          <p:spPr bwMode="auto">
            <a:xfrm>
              <a:off x="3696" y="3344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346" name="Oval 109"/>
            <p:cNvSpPr>
              <a:spLocks noChangeArrowheads="1"/>
            </p:cNvSpPr>
            <p:nvPr/>
          </p:nvSpPr>
          <p:spPr bwMode="auto">
            <a:xfrm>
              <a:off x="4214" y="3453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347" name="Oval 110"/>
            <p:cNvSpPr>
              <a:spLocks noChangeArrowheads="1"/>
            </p:cNvSpPr>
            <p:nvPr/>
          </p:nvSpPr>
          <p:spPr bwMode="auto">
            <a:xfrm>
              <a:off x="4118" y="3343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48" name="Oval 111"/>
            <p:cNvSpPr>
              <a:spLocks noChangeArrowheads="1"/>
            </p:cNvSpPr>
            <p:nvPr/>
          </p:nvSpPr>
          <p:spPr bwMode="auto">
            <a:xfrm>
              <a:off x="4223" y="3301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49" name="Oval 112"/>
            <p:cNvSpPr>
              <a:spLocks noChangeArrowheads="1"/>
            </p:cNvSpPr>
            <p:nvPr/>
          </p:nvSpPr>
          <p:spPr bwMode="auto">
            <a:xfrm>
              <a:off x="4017" y="344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50" name="Oval 113"/>
            <p:cNvSpPr>
              <a:spLocks noChangeArrowheads="1"/>
            </p:cNvSpPr>
            <p:nvPr/>
          </p:nvSpPr>
          <p:spPr bwMode="auto">
            <a:xfrm>
              <a:off x="4014" y="3597"/>
              <a:ext cx="158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351" name="Oval 114"/>
            <p:cNvSpPr>
              <a:spLocks noChangeArrowheads="1"/>
            </p:cNvSpPr>
            <p:nvPr/>
          </p:nvSpPr>
          <p:spPr bwMode="auto">
            <a:xfrm>
              <a:off x="4096" y="3727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352" name="Oval 115"/>
            <p:cNvSpPr>
              <a:spLocks noChangeArrowheads="1"/>
            </p:cNvSpPr>
            <p:nvPr/>
          </p:nvSpPr>
          <p:spPr bwMode="auto">
            <a:xfrm>
              <a:off x="4228" y="3768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353" name="Oval 116"/>
            <p:cNvSpPr>
              <a:spLocks noChangeArrowheads="1"/>
            </p:cNvSpPr>
            <p:nvPr/>
          </p:nvSpPr>
          <p:spPr bwMode="auto">
            <a:xfrm>
              <a:off x="4375" y="3722"/>
              <a:ext cx="158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354" name="Oval 117"/>
            <p:cNvSpPr>
              <a:spLocks noChangeArrowheads="1"/>
            </p:cNvSpPr>
            <p:nvPr/>
          </p:nvSpPr>
          <p:spPr bwMode="auto">
            <a:xfrm>
              <a:off x="4433" y="3618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55" name="Oval 118"/>
            <p:cNvSpPr>
              <a:spLocks noChangeArrowheads="1"/>
            </p:cNvSpPr>
            <p:nvPr/>
          </p:nvSpPr>
          <p:spPr bwMode="auto">
            <a:xfrm>
              <a:off x="4430" y="3475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56" name="Oval 119"/>
            <p:cNvSpPr>
              <a:spLocks noChangeArrowheads="1"/>
            </p:cNvSpPr>
            <p:nvPr/>
          </p:nvSpPr>
          <p:spPr bwMode="auto">
            <a:xfrm>
              <a:off x="4355" y="3358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57" name="Oval 120"/>
            <p:cNvSpPr>
              <a:spLocks noChangeArrowheads="1"/>
            </p:cNvSpPr>
            <p:nvPr/>
          </p:nvSpPr>
          <p:spPr bwMode="auto">
            <a:xfrm>
              <a:off x="4263" y="363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358" name="Oval 121"/>
            <p:cNvSpPr>
              <a:spLocks noChangeArrowheads="1"/>
            </p:cNvSpPr>
            <p:nvPr/>
          </p:nvSpPr>
          <p:spPr bwMode="auto">
            <a:xfrm>
              <a:off x="4320" y="352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</p:grpSp>
      <p:grpSp>
        <p:nvGrpSpPr>
          <p:cNvPr id="55306" name="Group 139"/>
          <p:cNvGrpSpPr>
            <a:grpSpLocks/>
          </p:cNvGrpSpPr>
          <p:nvPr/>
        </p:nvGrpSpPr>
        <p:grpSpPr bwMode="auto">
          <a:xfrm>
            <a:off x="3733800" y="2514600"/>
            <a:ext cx="1776413" cy="1676400"/>
            <a:chOff x="2479" y="1663"/>
            <a:chExt cx="1119" cy="1056"/>
          </a:xfrm>
        </p:grpSpPr>
        <p:grpSp>
          <p:nvGrpSpPr>
            <p:cNvPr id="55321" name="Group 122"/>
            <p:cNvGrpSpPr>
              <a:grpSpLocks/>
            </p:cNvGrpSpPr>
            <p:nvPr/>
          </p:nvGrpSpPr>
          <p:grpSpPr bwMode="auto">
            <a:xfrm>
              <a:off x="2479" y="1663"/>
              <a:ext cx="1054" cy="1056"/>
              <a:chOff x="7985" y="6504"/>
              <a:chExt cx="2636" cy="2640"/>
            </a:xfrm>
          </p:grpSpPr>
          <p:sp>
            <p:nvSpPr>
              <p:cNvPr id="55332" name="Oval 123"/>
              <p:cNvSpPr>
                <a:spLocks noChangeArrowheads="1"/>
              </p:cNvSpPr>
              <p:nvPr/>
            </p:nvSpPr>
            <p:spPr bwMode="auto">
              <a:xfrm>
                <a:off x="7985" y="6504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3" name="Oval 124"/>
              <p:cNvSpPr>
                <a:spLocks noChangeArrowheads="1"/>
              </p:cNvSpPr>
              <p:nvPr/>
            </p:nvSpPr>
            <p:spPr bwMode="auto">
              <a:xfrm>
                <a:off x="8590" y="7048"/>
                <a:ext cx="1462" cy="158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322" name="Oval 125"/>
            <p:cNvSpPr>
              <a:spLocks noChangeArrowheads="1"/>
            </p:cNvSpPr>
            <p:nvPr/>
          </p:nvSpPr>
          <p:spPr bwMode="auto">
            <a:xfrm>
              <a:off x="2563" y="1710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323" name="Oval 126"/>
            <p:cNvSpPr>
              <a:spLocks noChangeArrowheads="1"/>
            </p:cNvSpPr>
            <p:nvPr/>
          </p:nvSpPr>
          <p:spPr bwMode="auto">
            <a:xfrm>
              <a:off x="3441" y="2114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324" name="Oval 127"/>
            <p:cNvSpPr>
              <a:spLocks noChangeArrowheads="1"/>
            </p:cNvSpPr>
            <p:nvPr/>
          </p:nvSpPr>
          <p:spPr bwMode="auto">
            <a:xfrm>
              <a:off x="3085" y="2240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25" name="Oval 128"/>
            <p:cNvSpPr>
              <a:spLocks noChangeArrowheads="1"/>
            </p:cNvSpPr>
            <p:nvPr/>
          </p:nvSpPr>
          <p:spPr bwMode="auto">
            <a:xfrm>
              <a:off x="3099" y="2069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26" name="Oval 129"/>
            <p:cNvSpPr>
              <a:spLocks noChangeArrowheads="1"/>
            </p:cNvSpPr>
            <p:nvPr/>
          </p:nvSpPr>
          <p:spPr bwMode="auto">
            <a:xfrm>
              <a:off x="3001" y="1911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27" name="Oval 130"/>
            <p:cNvSpPr>
              <a:spLocks noChangeArrowheads="1"/>
            </p:cNvSpPr>
            <p:nvPr/>
          </p:nvSpPr>
          <p:spPr bwMode="auto">
            <a:xfrm>
              <a:off x="2822" y="1930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328" name="Oval 131"/>
            <p:cNvSpPr>
              <a:spLocks noChangeArrowheads="1"/>
            </p:cNvSpPr>
            <p:nvPr/>
          </p:nvSpPr>
          <p:spPr bwMode="auto">
            <a:xfrm>
              <a:off x="2907" y="209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329" name="Oval 132"/>
            <p:cNvSpPr>
              <a:spLocks noChangeArrowheads="1"/>
            </p:cNvSpPr>
            <p:nvPr/>
          </p:nvSpPr>
          <p:spPr bwMode="auto">
            <a:xfrm>
              <a:off x="2945" y="227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30" name="Oval 133"/>
            <p:cNvSpPr>
              <a:spLocks noChangeArrowheads="1"/>
            </p:cNvSpPr>
            <p:nvPr/>
          </p:nvSpPr>
          <p:spPr bwMode="auto">
            <a:xfrm>
              <a:off x="2784" y="2268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331" name="Oval 134"/>
            <p:cNvSpPr>
              <a:spLocks noChangeArrowheads="1"/>
            </p:cNvSpPr>
            <p:nvPr/>
          </p:nvSpPr>
          <p:spPr bwMode="auto">
            <a:xfrm>
              <a:off x="2732" y="2067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</p:grpSp>
      <p:sp>
        <p:nvSpPr>
          <p:cNvPr id="55307" name="Line 144"/>
          <p:cNvSpPr>
            <a:spLocks noChangeShapeType="1"/>
          </p:cNvSpPr>
          <p:nvPr/>
        </p:nvSpPr>
        <p:spPr bwMode="auto">
          <a:xfrm>
            <a:off x="3124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8" name="Line 14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9" name="Line 146"/>
          <p:cNvSpPr>
            <a:spLocks noChangeShapeType="1"/>
          </p:cNvSpPr>
          <p:nvPr/>
        </p:nvSpPr>
        <p:spPr bwMode="auto">
          <a:xfrm>
            <a:off x="0" y="2209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0" name="Line 147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04" name="Text Box 148"/>
          <p:cNvSpPr txBox="1">
            <a:spLocks noChangeArrowheads="1"/>
          </p:cNvSpPr>
          <p:nvPr/>
        </p:nvSpPr>
        <p:spPr bwMode="auto">
          <a:xfrm>
            <a:off x="2590800" y="228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0</a:t>
            </a:r>
          </a:p>
        </p:txBody>
      </p:sp>
      <p:sp>
        <p:nvSpPr>
          <p:cNvPr id="19605" name="Text Box 149"/>
          <p:cNvSpPr txBox="1">
            <a:spLocks noChangeArrowheads="1"/>
          </p:cNvSpPr>
          <p:nvPr/>
        </p:nvSpPr>
        <p:spPr bwMode="auto">
          <a:xfrm>
            <a:off x="5562600" y="228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0</a:t>
            </a:r>
          </a:p>
        </p:txBody>
      </p:sp>
      <p:sp>
        <p:nvSpPr>
          <p:cNvPr id="19606" name="Text Box 150"/>
          <p:cNvSpPr txBox="1">
            <a:spLocks noChangeArrowheads="1"/>
          </p:cNvSpPr>
          <p:nvPr/>
        </p:nvSpPr>
        <p:spPr bwMode="auto">
          <a:xfrm>
            <a:off x="8382000" y="228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-1</a:t>
            </a:r>
          </a:p>
        </p:txBody>
      </p:sp>
      <p:sp>
        <p:nvSpPr>
          <p:cNvPr id="19607" name="Text Box 151"/>
          <p:cNvSpPr txBox="1">
            <a:spLocks noChangeArrowheads="1"/>
          </p:cNvSpPr>
          <p:nvPr/>
        </p:nvSpPr>
        <p:spPr bwMode="auto">
          <a:xfrm>
            <a:off x="2514600" y="22860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0</a:t>
            </a:r>
          </a:p>
        </p:txBody>
      </p:sp>
      <p:sp>
        <p:nvSpPr>
          <p:cNvPr id="19608" name="Text Box 152"/>
          <p:cNvSpPr txBox="1">
            <a:spLocks noChangeArrowheads="1"/>
          </p:cNvSpPr>
          <p:nvPr/>
        </p:nvSpPr>
        <p:spPr bwMode="auto">
          <a:xfrm>
            <a:off x="5562600" y="2438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+2</a:t>
            </a:r>
          </a:p>
        </p:txBody>
      </p:sp>
      <p:sp>
        <p:nvSpPr>
          <p:cNvPr id="19609" name="Text Box 153"/>
          <p:cNvSpPr txBox="1">
            <a:spLocks noChangeArrowheads="1"/>
          </p:cNvSpPr>
          <p:nvPr/>
        </p:nvSpPr>
        <p:spPr bwMode="auto">
          <a:xfrm>
            <a:off x="8382000" y="2362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+4</a:t>
            </a:r>
          </a:p>
        </p:txBody>
      </p:sp>
      <p:sp>
        <p:nvSpPr>
          <p:cNvPr id="19610" name="Text Box 154"/>
          <p:cNvSpPr txBox="1">
            <a:spLocks noChangeArrowheads="1"/>
          </p:cNvSpPr>
          <p:nvPr/>
        </p:nvSpPr>
        <p:spPr bwMode="auto">
          <a:xfrm>
            <a:off x="2438400" y="44958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0</a:t>
            </a:r>
          </a:p>
        </p:txBody>
      </p:sp>
      <p:sp>
        <p:nvSpPr>
          <p:cNvPr id="19611" name="Text Box 155"/>
          <p:cNvSpPr txBox="1">
            <a:spLocks noChangeArrowheads="1"/>
          </p:cNvSpPr>
          <p:nvPr/>
        </p:nvSpPr>
        <p:spPr bwMode="auto">
          <a:xfrm>
            <a:off x="5486400" y="44958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0</a:t>
            </a:r>
          </a:p>
        </p:txBody>
      </p:sp>
      <p:sp>
        <p:nvSpPr>
          <p:cNvPr id="19612" name="Text Box 156"/>
          <p:cNvSpPr txBox="1">
            <a:spLocks noChangeArrowheads="1"/>
          </p:cNvSpPr>
          <p:nvPr/>
        </p:nvSpPr>
        <p:spPr bwMode="auto">
          <a:xfrm>
            <a:off x="8534400" y="44958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-2</a:t>
            </a:r>
          </a:p>
        </p:txBody>
      </p:sp>
      <p:sp>
        <p:nvSpPr>
          <p:cNvPr id="55320" name="Slide Number Placeholder 15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A0E690-8FC7-4E9E-82FB-6D84019D228A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04" grpId="0"/>
      <p:bldP spid="19605" grpId="0"/>
      <p:bldP spid="19606" grpId="0"/>
      <p:bldP spid="19607" grpId="0"/>
      <p:bldP spid="19608" grpId="0"/>
      <p:bldP spid="19609" grpId="0"/>
      <p:bldP spid="19610" grpId="0"/>
      <p:bldP spid="19611" grpId="0"/>
      <p:bldP spid="196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685800" y="381000"/>
            <a:ext cx="1895475" cy="1676400"/>
            <a:chOff x="1152" y="240"/>
            <a:chExt cx="1194" cy="1056"/>
          </a:xfrm>
        </p:grpSpPr>
        <p:grpSp>
          <p:nvGrpSpPr>
            <p:cNvPr id="56475" name="Group 3"/>
            <p:cNvGrpSpPr>
              <a:grpSpLocks/>
            </p:cNvGrpSpPr>
            <p:nvPr/>
          </p:nvGrpSpPr>
          <p:grpSpPr bwMode="auto">
            <a:xfrm>
              <a:off x="1217" y="240"/>
              <a:ext cx="1054" cy="1056"/>
              <a:chOff x="1547" y="2842"/>
              <a:chExt cx="2636" cy="2640"/>
            </a:xfrm>
          </p:grpSpPr>
          <p:sp>
            <p:nvSpPr>
              <p:cNvPr id="56482" name="Oval 4"/>
              <p:cNvSpPr>
                <a:spLocks noChangeArrowheads="1"/>
              </p:cNvSpPr>
              <p:nvPr/>
            </p:nvSpPr>
            <p:spPr bwMode="auto">
              <a:xfrm>
                <a:off x="1547" y="2842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3" name="Oval 5"/>
              <p:cNvSpPr>
                <a:spLocks noChangeArrowheads="1"/>
              </p:cNvSpPr>
              <p:nvPr/>
            </p:nvSpPr>
            <p:spPr bwMode="auto">
              <a:xfrm>
                <a:off x="2340" y="3590"/>
                <a:ext cx="1051" cy="108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476" name="Oval 6"/>
            <p:cNvSpPr>
              <a:spLocks noChangeArrowheads="1"/>
            </p:cNvSpPr>
            <p:nvPr/>
          </p:nvSpPr>
          <p:spPr bwMode="auto">
            <a:xfrm>
              <a:off x="2189" y="705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477" name="Oval 7"/>
            <p:cNvSpPr>
              <a:spLocks noChangeArrowheads="1"/>
            </p:cNvSpPr>
            <p:nvPr/>
          </p:nvSpPr>
          <p:spPr bwMode="auto">
            <a:xfrm>
              <a:off x="1152" y="686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478" name="Oval 8"/>
            <p:cNvSpPr>
              <a:spLocks noChangeArrowheads="1"/>
            </p:cNvSpPr>
            <p:nvPr/>
          </p:nvSpPr>
          <p:spPr bwMode="auto">
            <a:xfrm>
              <a:off x="1762" y="616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479" name="Oval 9"/>
            <p:cNvSpPr>
              <a:spLocks noChangeArrowheads="1"/>
            </p:cNvSpPr>
            <p:nvPr/>
          </p:nvSpPr>
          <p:spPr bwMode="auto">
            <a:xfrm>
              <a:off x="1597" y="581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480" name="Oval 10"/>
            <p:cNvSpPr>
              <a:spLocks noChangeArrowheads="1"/>
            </p:cNvSpPr>
            <p:nvPr/>
          </p:nvSpPr>
          <p:spPr bwMode="auto">
            <a:xfrm>
              <a:off x="1557" y="738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81" name="Oval 11"/>
            <p:cNvSpPr>
              <a:spLocks noChangeArrowheads="1"/>
            </p:cNvSpPr>
            <p:nvPr/>
          </p:nvSpPr>
          <p:spPr bwMode="auto">
            <a:xfrm>
              <a:off x="1713" y="781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323" name="Group 12"/>
          <p:cNvGrpSpPr>
            <a:grpSpLocks/>
          </p:cNvGrpSpPr>
          <p:nvPr/>
        </p:nvGrpSpPr>
        <p:grpSpPr bwMode="auto">
          <a:xfrm>
            <a:off x="3581400" y="381000"/>
            <a:ext cx="1763713" cy="1674813"/>
            <a:chOff x="2444" y="260"/>
            <a:chExt cx="1111" cy="1055"/>
          </a:xfrm>
        </p:grpSpPr>
        <p:grpSp>
          <p:nvGrpSpPr>
            <p:cNvPr id="56469" name="Group 13"/>
            <p:cNvGrpSpPr>
              <a:grpSpLocks/>
            </p:cNvGrpSpPr>
            <p:nvPr/>
          </p:nvGrpSpPr>
          <p:grpSpPr bwMode="auto">
            <a:xfrm>
              <a:off x="2501" y="260"/>
              <a:ext cx="1054" cy="1055"/>
              <a:chOff x="4802" y="2891"/>
              <a:chExt cx="2636" cy="2640"/>
            </a:xfrm>
          </p:grpSpPr>
          <p:sp>
            <p:nvSpPr>
              <p:cNvPr id="56473" name="Oval 14"/>
              <p:cNvSpPr>
                <a:spLocks noChangeArrowheads="1"/>
              </p:cNvSpPr>
              <p:nvPr/>
            </p:nvSpPr>
            <p:spPr bwMode="auto">
              <a:xfrm>
                <a:off x="4802" y="2891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74" name="Oval 15"/>
              <p:cNvSpPr>
                <a:spLocks noChangeArrowheads="1"/>
              </p:cNvSpPr>
              <p:nvPr/>
            </p:nvSpPr>
            <p:spPr bwMode="auto">
              <a:xfrm>
                <a:off x="5560" y="3622"/>
                <a:ext cx="1051" cy="108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470" name="Oval 16"/>
            <p:cNvSpPr>
              <a:spLocks noChangeArrowheads="1"/>
            </p:cNvSpPr>
            <p:nvPr/>
          </p:nvSpPr>
          <p:spPr bwMode="auto">
            <a:xfrm>
              <a:off x="2444" y="78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471" name="Oval 17"/>
            <p:cNvSpPr>
              <a:spLocks noChangeArrowheads="1"/>
            </p:cNvSpPr>
            <p:nvPr/>
          </p:nvSpPr>
          <p:spPr bwMode="auto">
            <a:xfrm>
              <a:off x="2913" y="80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72" name="Oval 18"/>
            <p:cNvSpPr>
              <a:spLocks noChangeArrowheads="1"/>
            </p:cNvSpPr>
            <p:nvPr/>
          </p:nvSpPr>
          <p:spPr bwMode="auto">
            <a:xfrm>
              <a:off x="2941" y="623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</p:grpSp>
      <p:grpSp>
        <p:nvGrpSpPr>
          <p:cNvPr id="56324" name="Group 19"/>
          <p:cNvGrpSpPr>
            <a:grpSpLocks/>
          </p:cNvGrpSpPr>
          <p:nvPr/>
        </p:nvGrpSpPr>
        <p:grpSpPr bwMode="auto">
          <a:xfrm>
            <a:off x="6705600" y="304800"/>
            <a:ext cx="1722438" cy="1676400"/>
            <a:chOff x="3734" y="267"/>
            <a:chExt cx="1085" cy="1056"/>
          </a:xfrm>
        </p:grpSpPr>
        <p:grpSp>
          <p:nvGrpSpPr>
            <p:cNvPr id="56462" name="Group 20"/>
            <p:cNvGrpSpPr>
              <a:grpSpLocks/>
            </p:cNvGrpSpPr>
            <p:nvPr/>
          </p:nvGrpSpPr>
          <p:grpSpPr bwMode="auto">
            <a:xfrm>
              <a:off x="3764" y="267"/>
              <a:ext cx="1055" cy="1056"/>
              <a:chOff x="4802" y="2891"/>
              <a:chExt cx="2636" cy="2640"/>
            </a:xfrm>
          </p:grpSpPr>
          <p:sp>
            <p:nvSpPr>
              <p:cNvPr id="56467" name="Oval 21"/>
              <p:cNvSpPr>
                <a:spLocks noChangeArrowheads="1"/>
              </p:cNvSpPr>
              <p:nvPr/>
            </p:nvSpPr>
            <p:spPr bwMode="auto">
              <a:xfrm>
                <a:off x="4802" y="2891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68" name="Oval 22"/>
              <p:cNvSpPr>
                <a:spLocks noChangeArrowheads="1"/>
              </p:cNvSpPr>
              <p:nvPr/>
            </p:nvSpPr>
            <p:spPr bwMode="auto">
              <a:xfrm>
                <a:off x="5560" y="3622"/>
                <a:ext cx="1051" cy="108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463" name="Oval 23"/>
            <p:cNvSpPr>
              <a:spLocks noChangeArrowheads="1"/>
            </p:cNvSpPr>
            <p:nvPr/>
          </p:nvSpPr>
          <p:spPr bwMode="auto">
            <a:xfrm>
              <a:off x="4152" y="596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464" name="Oval 24"/>
            <p:cNvSpPr>
              <a:spLocks noChangeArrowheads="1"/>
            </p:cNvSpPr>
            <p:nvPr/>
          </p:nvSpPr>
          <p:spPr bwMode="auto">
            <a:xfrm>
              <a:off x="4200" y="782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5" name="Oval 25"/>
            <p:cNvSpPr>
              <a:spLocks noChangeArrowheads="1"/>
            </p:cNvSpPr>
            <p:nvPr/>
          </p:nvSpPr>
          <p:spPr bwMode="auto">
            <a:xfrm>
              <a:off x="3734" y="500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466" name="Oval 26"/>
            <p:cNvSpPr>
              <a:spLocks noChangeArrowheads="1"/>
            </p:cNvSpPr>
            <p:nvPr/>
          </p:nvSpPr>
          <p:spPr bwMode="auto">
            <a:xfrm>
              <a:off x="4645" y="1028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</p:grpSp>
      <p:grpSp>
        <p:nvGrpSpPr>
          <p:cNvPr id="56325" name="Group 27"/>
          <p:cNvGrpSpPr>
            <a:grpSpLocks/>
          </p:cNvGrpSpPr>
          <p:nvPr/>
        </p:nvGrpSpPr>
        <p:grpSpPr bwMode="auto">
          <a:xfrm>
            <a:off x="914400" y="2514600"/>
            <a:ext cx="1673225" cy="1724025"/>
            <a:chOff x="1237" y="1661"/>
            <a:chExt cx="1054" cy="1086"/>
          </a:xfrm>
        </p:grpSpPr>
        <p:grpSp>
          <p:nvGrpSpPr>
            <p:cNvPr id="56448" name="Group 28"/>
            <p:cNvGrpSpPr>
              <a:grpSpLocks/>
            </p:cNvGrpSpPr>
            <p:nvPr/>
          </p:nvGrpSpPr>
          <p:grpSpPr bwMode="auto">
            <a:xfrm>
              <a:off x="1237" y="1691"/>
              <a:ext cx="1054" cy="1056"/>
              <a:chOff x="1596" y="6471"/>
              <a:chExt cx="2636" cy="2640"/>
            </a:xfrm>
          </p:grpSpPr>
          <p:sp>
            <p:nvSpPr>
              <p:cNvPr id="56460" name="Oval 29"/>
              <p:cNvSpPr>
                <a:spLocks noChangeArrowheads="1"/>
              </p:cNvSpPr>
              <p:nvPr/>
            </p:nvSpPr>
            <p:spPr bwMode="auto">
              <a:xfrm>
                <a:off x="1596" y="6471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61" name="Oval 30"/>
              <p:cNvSpPr>
                <a:spLocks noChangeArrowheads="1"/>
              </p:cNvSpPr>
              <p:nvPr/>
            </p:nvSpPr>
            <p:spPr bwMode="auto">
              <a:xfrm>
                <a:off x="2286" y="7169"/>
                <a:ext cx="1308" cy="127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449" name="Oval 31"/>
            <p:cNvSpPr>
              <a:spLocks noChangeArrowheads="1"/>
            </p:cNvSpPr>
            <p:nvPr/>
          </p:nvSpPr>
          <p:spPr bwMode="auto">
            <a:xfrm>
              <a:off x="1931" y="1661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450" name="Oval 32"/>
            <p:cNvSpPr>
              <a:spLocks noChangeArrowheads="1"/>
            </p:cNvSpPr>
            <p:nvPr/>
          </p:nvSpPr>
          <p:spPr bwMode="auto">
            <a:xfrm>
              <a:off x="1330" y="1714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451" name="Oval 33"/>
            <p:cNvSpPr>
              <a:spLocks noChangeArrowheads="1"/>
            </p:cNvSpPr>
            <p:nvPr/>
          </p:nvSpPr>
          <p:spPr bwMode="auto">
            <a:xfrm>
              <a:off x="2035" y="2537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452" name="Oval 34"/>
            <p:cNvSpPr>
              <a:spLocks noChangeArrowheads="1"/>
            </p:cNvSpPr>
            <p:nvPr/>
          </p:nvSpPr>
          <p:spPr bwMode="auto">
            <a:xfrm>
              <a:off x="1246" y="243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453" name="Oval 35"/>
            <p:cNvSpPr>
              <a:spLocks noChangeArrowheads="1"/>
            </p:cNvSpPr>
            <p:nvPr/>
          </p:nvSpPr>
          <p:spPr bwMode="auto">
            <a:xfrm>
              <a:off x="1694" y="215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454" name="Oval 36"/>
            <p:cNvSpPr>
              <a:spLocks noChangeArrowheads="1"/>
            </p:cNvSpPr>
            <p:nvPr/>
          </p:nvSpPr>
          <p:spPr bwMode="auto">
            <a:xfrm>
              <a:off x="1858" y="217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5" name="Oval 37"/>
            <p:cNvSpPr>
              <a:spLocks noChangeArrowheads="1"/>
            </p:cNvSpPr>
            <p:nvPr/>
          </p:nvSpPr>
          <p:spPr bwMode="auto">
            <a:xfrm>
              <a:off x="1598" y="228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+-</a:t>
              </a:r>
              <a:endParaRPr lang="en-US"/>
            </a:p>
          </p:txBody>
        </p:sp>
        <p:sp>
          <p:nvSpPr>
            <p:cNvPr id="56456" name="Oval 38"/>
            <p:cNvSpPr>
              <a:spLocks noChangeArrowheads="1"/>
            </p:cNvSpPr>
            <p:nvPr/>
          </p:nvSpPr>
          <p:spPr bwMode="auto">
            <a:xfrm>
              <a:off x="1762" y="2306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7" name="Oval 39"/>
            <p:cNvSpPr>
              <a:spLocks noChangeArrowheads="1"/>
            </p:cNvSpPr>
            <p:nvPr/>
          </p:nvSpPr>
          <p:spPr bwMode="auto">
            <a:xfrm>
              <a:off x="1790" y="2018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8" name="Oval 40"/>
            <p:cNvSpPr>
              <a:spLocks noChangeArrowheads="1"/>
            </p:cNvSpPr>
            <p:nvPr/>
          </p:nvSpPr>
          <p:spPr bwMode="auto">
            <a:xfrm>
              <a:off x="1625" y="2003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459" name="Oval 41"/>
            <p:cNvSpPr>
              <a:spLocks noChangeArrowheads="1"/>
            </p:cNvSpPr>
            <p:nvPr/>
          </p:nvSpPr>
          <p:spPr bwMode="auto">
            <a:xfrm>
              <a:off x="1522" y="2134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</p:grpSp>
      <p:grpSp>
        <p:nvGrpSpPr>
          <p:cNvPr id="56326" name="Group 42"/>
          <p:cNvGrpSpPr>
            <a:grpSpLocks/>
          </p:cNvGrpSpPr>
          <p:nvPr/>
        </p:nvGrpSpPr>
        <p:grpSpPr bwMode="auto">
          <a:xfrm>
            <a:off x="6858000" y="2438400"/>
            <a:ext cx="1838325" cy="1676400"/>
            <a:chOff x="3706" y="1704"/>
            <a:chExt cx="1158" cy="1056"/>
          </a:xfrm>
        </p:grpSpPr>
        <p:grpSp>
          <p:nvGrpSpPr>
            <p:cNvPr id="56434" name="Group 43"/>
            <p:cNvGrpSpPr>
              <a:grpSpLocks/>
            </p:cNvGrpSpPr>
            <p:nvPr/>
          </p:nvGrpSpPr>
          <p:grpSpPr bwMode="auto">
            <a:xfrm>
              <a:off x="3755" y="1704"/>
              <a:ext cx="1054" cy="1056"/>
              <a:chOff x="7985" y="6504"/>
              <a:chExt cx="2636" cy="2640"/>
            </a:xfrm>
          </p:grpSpPr>
          <p:sp>
            <p:nvSpPr>
              <p:cNvPr id="56446" name="Oval 44"/>
              <p:cNvSpPr>
                <a:spLocks noChangeArrowheads="1"/>
              </p:cNvSpPr>
              <p:nvPr/>
            </p:nvSpPr>
            <p:spPr bwMode="auto">
              <a:xfrm>
                <a:off x="7985" y="6504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47" name="Oval 45"/>
              <p:cNvSpPr>
                <a:spLocks noChangeArrowheads="1"/>
              </p:cNvSpPr>
              <p:nvPr/>
            </p:nvSpPr>
            <p:spPr bwMode="auto">
              <a:xfrm>
                <a:off x="8590" y="7048"/>
                <a:ext cx="1462" cy="158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435" name="Oval 46"/>
            <p:cNvSpPr>
              <a:spLocks noChangeArrowheads="1"/>
            </p:cNvSpPr>
            <p:nvPr/>
          </p:nvSpPr>
          <p:spPr bwMode="auto">
            <a:xfrm>
              <a:off x="3706" y="2004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436" name="Oval 47"/>
            <p:cNvSpPr>
              <a:spLocks noChangeArrowheads="1"/>
            </p:cNvSpPr>
            <p:nvPr/>
          </p:nvSpPr>
          <p:spPr bwMode="auto">
            <a:xfrm>
              <a:off x="4401" y="2032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437" name="Oval 48"/>
            <p:cNvSpPr>
              <a:spLocks noChangeArrowheads="1"/>
            </p:cNvSpPr>
            <p:nvPr/>
          </p:nvSpPr>
          <p:spPr bwMode="auto">
            <a:xfrm>
              <a:off x="4019" y="227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438" name="Oval 49"/>
            <p:cNvSpPr>
              <a:spLocks noChangeArrowheads="1"/>
            </p:cNvSpPr>
            <p:nvPr/>
          </p:nvSpPr>
          <p:spPr bwMode="auto">
            <a:xfrm>
              <a:off x="4094" y="1957"/>
              <a:ext cx="158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439" name="Oval 50"/>
            <p:cNvSpPr>
              <a:spLocks noChangeArrowheads="1"/>
            </p:cNvSpPr>
            <p:nvPr/>
          </p:nvSpPr>
          <p:spPr bwMode="auto">
            <a:xfrm>
              <a:off x="4154" y="2376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0" name="Oval 51"/>
            <p:cNvSpPr>
              <a:spLocks noChangeArrowheads="1"/>
            </p:cNvSpPr>
            <p:nvPr/>
          </p:nvSpPr>
          <p:spPr bwMode="auto">
            <a:xfrm>
              <a:off x="4707" y="217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441" name="Oval 52"/>
            <p:cNvSpPr>
              <a:spLocks noChangeArrowheads="1"/>
            </p:cNvSpPr>
            <p:nvPr/>
          </p:nvSpPr>
          <p:spPr bwMode="auto">
            <a:xfrm>
              <a:off x="4338" y="2354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2" name="Oval 53"/>
            <p:cNvSpPr>
              <a:spLocks noChangeArrowheads="1"/>
            </p:cNvSpPr>
            <p:nvPr/>
          </p:nvSpPr>
          <p:spPr bwMode="auto">
            <a:xfrm>
              <a:off x="4026" y="2115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443" name="Oval 54"/>
            <p:cNvSpPr>
              <a:spLocks noChangeArrowheads="1"/>
            </p:cNvSpPr>
            <p:nvPr/>
          </p:nvSpPr>
          <p:spPr bwMode="auto">
            <a:xfrm>
              <a:off x="4220" y="2163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444" name="Oval 55"/>
            <p:cNvSpPr>
              <a:spLocks noChangeArrowheads="1"/>
            </p:cNvSpPr>
            <p:nvPr/>
          </p:nvSpPr>
          <p:spPr bwMode="auto">
            <a:xfrm>
              <a:off x="4259" y="1929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445" name="Oval 56"/>
            <p:cNvSpPr>
              <a:spLocks noChangeArrowheads="1"/>
            </p:cNvSpPr>
            <p:nvPr/>
          </p:nvSpPr>
          <p:spPr bwMode="auto">
            <a:xfrm>
              <a:off x="4417" y="2190"/>
              <a:ext cx="158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327" name="Group 57"/>
          <p:cNvGrpSpPr>
            <a:grpSpLocks/>
          </p:cNvGrpSpPr>
          <p:nvPr/>
        </p:nvGrpSpPr>
        <p:grpSpPr bwMode="auto">
          <a:xfrm>
            <a:off x="838200" y="4648200"/>
            <a:ext cx="1760538" cy="1804988"/>
            <a:chOff x="1178" y="3023"/>
            <a:chExt cx="1109" cy="1137"/>
          </a:xfrm>
        </p:grpSpPr>
        <p:grpSp>
          <p:nvGrpSpPr>
            <p:cNvPr id="56417" name="Group 58"/>
            <p:cNvGrpSpPr>
              <a:grpSpLocks/>
            </p:cNvGrpSpPr>
            <p:nvPr/>
          </p:nvGrpSpPr>
          <p:grpSpPr bwMode="auto">
            <a:xfrm>
              <a:off x="1233" y="3088"/>
              <a:ext cx="1054" cy="1056"/>
              <a:chOff x="7985" y="6504"/>
              <a:chExt cx="2636" cy="2640"/>
            </a:xfrm>
          </p:grpSpPr>
          <p:sp>
            <p:nvSpPr>
              <p:cNvPr id="56432" name="Oval 59"/>
              <p:cNvSpPr>
                <a:spLocks noChangeArrowheads="1"/>
              </p:cNvSpPr>
              <p:nvPr/>
            </p:nvSpPr>
            <p:spPr bwMode="auto">
              <a:xfrm>
                <a:off x="7985" y="6504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3" name="Oval 60"/>
              <p:cNvSpPr>
                <a:spLocks noChangeArrowheads="1"/>
              </p:cNvSpPr>
              <p:nvPr/>
            </p:nvSpPr>
            <p:spPr bwMode="auto">
              <a:xfrm>
                <a:off x="8590" y="7048"/>
                <a:ext cx="1462" cy="158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418" name="Oval 61"/>
            <p:cNvSpPr>
              <a:spLocks noChangeArrowheads="1"/>
            </p:cNvSpPr>
            <p:nvPr/>
          </p:nvSpPr>
          <p:spPr bwMode="auto">
            <a:xfrm>
              <a:off x="1178" y="3482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419" name="Oval 62"/>
            <p:cNvSpPr>
              <a:spLocks noChangeArrowheads="1"/>
            </p:cNvSpPr>
            <p:nvPr/>
          </p:nvSpPr>
          <p:spPr bwMode="auto">
            <a:xfrm>
              <a:off x="1523" y="3023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420" name="Oval 63"/>
            <p:cNvSpPr>
              <a:spLocks noChangeArrowheads="1"/>
            </p:cNvSpPr>
            <p:nvPr/>
          </p:nvSpPr>
          <p:spPr bwMode="auto">
            <a:xfrm>
              <a:off x="2085" y="3853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421" name="Oval 64"/>
            <p:cNvSpPr>
              <a:spLocks noChangeArrowheads="1"/>
            </p:cNvSpPr>
            <p:nvPr/>
          </p:nvSpPr>
          <p:spPr bwMode="auto">
            <a:xfrm>
              <a:off x="1399" y="3997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422" name="Oval 65"/>
            <p:cNvSpPr>
              <a:spLocks noChangeArrowheads="1"/>
            </p:cNvSpPr>
            <p:nvPr/>
          </p:nvSpPr>
          <p:spPr bwMode="auto">
            <a:xfrm>
              <a:off x="2016" y="3133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423" name="Oval 66"/>
            <p:cNvSpPr>
              <a:spLocks noChangeArrowheads="1"/>
            </p:cNvSpPr>
            <p:nvPr/>
          </p:nvSpPr>
          <p:spPr bwMode="auto">
            <a:xfrm>
              <a:off x="1478" y="3463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424" name="Oval 67"/>
            <p:cNvSpPr>
              <a:spLocks noChangeArrowheads="1"/>
            </p:cNvSpPr>
            <p:nvPr/>
          </p:nvSpPr>
          <p:spPr bwMode="auto">
            <a:xfrm>
              <a:off x="1589" y="333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25" name="Oval 68"/>
            <p:cNvSpPr>
              <a:spLocks noChangeArrowheads="1"/>
            </p:cNvSpPr>
            <p:nvPr/>
          </p:nvSpPr>
          <p:spPr bwMode="auto">
            <a:xfrm>
              <a:off x="1761" y="333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26" name="Oval 69"/>
            <p:cNvSpPr>
              <a:spLocks noChangeArrowheads="1"/>
            </p:cNvSpPr>
            <p:nvPr/>
          </p:nvSpPr>
          <p:spPr bwMode="auto">
            <a:xfrm>
              <a:off x="1486" y="3632"/>
              <a:ext cx="158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427" name="Oval 70"/>
            <p:cNvSpPr>
              <a:spLocks noChangeArrowheads="1"/>
            </p:cNvSpPr>
            <p:nvPr/>
          </p:nvSpPr>
          <p:spPr bwMode="auto">
            <a:xfrm>
              <a:off x="1699" y="3532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428" name="Oval 71"/>
            <p:cNvSpPr>
              <a:spLocks noChangeArrowheads="1"/>
            </p:cNvSpPr>
            <p:nvPr/>
          </p:nvSpPr>
          <p:spPr bwMode="auto">
            <a:xfrm>
              <a:off x="1597" y="3731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429" name="Oval 72"/>
            <p:cNvSpPr>
              <a:spLocks noChangeArrowheads="1"/>
            </p:cNvSpPr>
            <p:nvPr/>
          </p:nvSpPr>
          <p:spPr bwMode="auto">
            <a:xfrm>
              <a:off x="1754" y="3730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430" name="Oval 73"/>
            <p:cNvSpPr>
              <a:spLocks noChangeArrowheads="1"/>
            </p:cNvSpPr>
            <p:nvPr/>
          </p:nvSpPr>
          <p:spPr bwMode="auto">
            <a:xfrm>
              <a:off x="1885" y="3621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31" name="Oval 74"/>
            <p:cNvSpPr>
              <a:spLocks noChangeArrowheads="1"/>
            </p:cNvSpPr>
            <p:nvPr/>
          </p:nvSpPr>
          <p:spPr bwMode="auto">
            <a:xfrm>
              <a:off x="1878" y="3450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328" name="Group 75"/>
          <p:cNvGrpSpPr>
            <a:grpSpLocks/>
          </p:cNvGrpSpPr>
          <p:nvPr/>
        </p:nvGrpSpPr>
        <p:grpSpPr bwMode="auto">
          <a:xfrm>
            <a:off x="3657600" y="4724400"/>
            <a:ext cx="1871663" cy="1789113"/>
            <a:chOff x="2408" y="3067"/>
            <a:chExt cx="1179" cy="1127"/>
          </a:xfrm>
        </p:grpSpPr>
        <p:grpSp>
          <p:nvGrpSpPr>
            <p:cNvPr id="56394" name="Group 76"/>
            <p:cNvGrpSpPr>
              <a:grpSpLocks/>
            </p:cNvGrpSpPr>
            <p:nvPr/>
          </p:nvGrpSpPr>
          <p:grpSpPr bwMode="auto">
            <a:xfrm>
              <a:off x="2471" y="3067"/>
              <a:ext cx="1054" cy="1056"/>
              <a:chOff x="7985" y="6504"/>
              <a:chExt cx="2636" cy="2640"/>
            </a:xfrm>
          </p:grpSpPr>
          <p:sp>
            <p:nvSpPr>
              <p:cNvPr id="56415" name="Oval 77"/>
              <p:cNvSpPr>
                <a:spLocks noChangeArrowheads="1"/>
              </p:cNvSpPr>
              <p:nvPr/>
            </p:nvSpPr>
            <p:spPr bwMode="auto">
              <a:xfrm>
                <a:off x="7985" y="6504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6" name="Oval 78"/>
              <p:cNvSpPr>
                <a:spLocks noChangeArrowheads="1"/>
              </p:cNvSpPr>
              <p:nvPr/>
            </p:nvSpPr>
            <p:spPr bwMode="auto">
              <a:xfrm>
                <a:off x="8590" y="7048"/>
                <a:ext cx="1462" cy="158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395" name="Oval 79"/>
            <p:cNvSpPr>
              <a:spLocks noChangeArrowheads="1"/>
            </p:cNvSpPr>
            <p:nvPr/>
          </p:nvSpPr>
          <p:spPr bwMode="auto">
            <a:xfrm>
              <a:off x="3299" y="3867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396" name="Oval 80"/>
            <p:cNvSpPr>
              <a:spLocks noChangeArrowheads="1"/>
            </p:cNvSpPr>
            <p:nvPr/>
          </p:nvSpPr>
          <p:spPr bwMode="auto">
            <a:xfrm>
              <a:off x="2917" y="4030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397" name="Oval 81"/>
            <p:cNvSpPr>
              <a:spLocks noChangeArrowheads="1"/>
            </p:cNvSpPr>
            <p:nvPr/>
          </p:nvSpPr>
          <p:spPr bwMode="auto">
            <a:xfrm>
              <a:off x="2490" y="3826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398" name="Oval 82"/>
            <p:cNvSpPr>
              <a:spLocks noChangeArrowheads="1"/>
            </p:cNvSpPr>
            <p:nvPr/>
          </p:nvSpPr>
          <p:spPr bwMode="auto">
            <a:xfrm>
              <a:off x="2408" y="3476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399" name="Oval 83"/>
            <p:cNvSpPr>
              <a:spLocks noChangeArrowheads="1"/>
            </p:cNvSpPr>
            <p:nvPr/>
          </p:nvSpPr>
          <p:spPr bwMode="auto">
            <a:xfrm>
              <a:off x="2641" y="3072"/>
              <a:ext cx="158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400" name="Oval 84"/>
            <p:cNvSpPr>
              <a:spLocks noChangeArrowheads="1"/>
            </p:cNvSpPr>
            <p:nvPr/>
          </p:nvSpPr>
          <p:spPr bwMode="auto">
            <a:xfrm>
              <a:off x="3210" y="3106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401" name="Oval 85"/>
            <p:cNvSpPr>
              <a:spLocks noChangeArrowheads="1"/>
            </p:cNvSpPr>
            <p:nvPr/>
          </p:nvSpPr>
          <p:spPr bwMode="auto">
            <a:xfrm>
              <a:off x="3430" y="3435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402" name="Oval 86"/>
            <p:cNvSpPr>
              <a:spLocks noChangeArrowheads="1"/>
            </p:cNvSpPr>
            <p:nvPr/>
          </p:nvSpPr>
          <p:spPr bwMode="auto">
            <a:xfrm>
              <a:off x="2923" y="3621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403" name="Oval 87"/>
            <p:cNvSpPr>
              <a:spLocks noChangeArrowheads="1"/>
            </p:cNvSpPr>
            <p:nvPr/>
          </p:nvSpPr>
          <p:spPr bwMode="auto">
            <a:xfrm>
              <a:off x="2833" y="3546"/>
              <a:ext cx="158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404" name="Oval 88"/>
            <p:cNvSpPr>
              <a:spLocks noChangeArrowheads="1"/>
            </p:cNvSpPr>
            <p:nvPr/>
          </p:nvSpPr>
          <p:spPr bwMode="auto">
            <a:xfrm>
              <a:off x="3018" y="353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405" name="Oval 89"/>
            <p:cNvSpPr>
              <a:spLocks noChangeArrowheads="1"/>
            </p:cNvSpPr>
            <p:nvPr/>
          </p:nvSpPr>
          <p:spPr bwMode="auto">
            <a:xfrm>
              <a:off x="2923" y="3457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406" name="Oval 90"/>
            <p:cNvSpPr>
              <a:spLocks noChangeArrowheads="1"/>
            </p:cNvSpPr>
            <p:nvPr/>
          </p:nvSpPr>
          <p:spPr bwMode="auto">
            <a:xfrm>
              <a:off x="2799" y="3347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407" name="Oval 91"/>
            <p:cNvSpPr>
              <a:spLocks noChangeArrowheads="1"/>
            </p:cNvSpPr>
            <p:nvPr/>
          </p:nvSpPr>
          <p:spPr bwMode="auto">
            <a:xfrm>
              <a:off x="2731" y="3450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08" name="Oval 92"/>
            <p:cNvSpPr>
              <a:spLocks noChangeArrowheads="1"/>
            </p:cNvSpPr>
            <p:nvPr/>
          </p:nvSpPr>
          <p:spPr bwMode="auto">
            <a:xfrm>
              <a:off x="2717" y="3608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09" name="Oval 93"/>
            <p:cNvSpPr>
              <a:spLocks noChangeArrowheads="1"/>
            </p:cNvSpPr>
            <p:nvPr/>
          </p:nvSpPr>
          <p:spPr bwMode="auto">
            <a:xfrm>
              <a:off x="2826" y="3731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10" name="Oval 94"/>
            <p:cNvSpPr>
              <a:spLocks noChangeArrowheads="1"/>
            </p:cNvSpPr>
            <p:nvPr/>
          </p:nvSpPr>
          <p:spPr bwMode="auto">
            <a:xfrm>
              <a:off x="2987" y="3744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11" name="Oval 95"/>
            <p:cNvSpPr>
              <a:spLocks noChangeArrowheads="1"/>
            </p:cNvSpPr>
            <p:nvPr/>
          </p:nvSpPr>
          <p:spPr bwMode="auto">
            <a:xfrm>
              <a:off x="3117" y="3648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12" name="Oval 96"/>
            <p:cNvSpPr>
              <a:spLocks noChangeArrowheads="1"/>
            </p:cNvSpPr>
            <p:nvPr/>
          </p:nvSpPr>
          <p:spPr bwMode="auto">
            <a:xfrm>
              <a:off x="3138" y="3483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13" name="Oval 97"/>
            <p:cNvSpPr>
              <a:spLocks noChangeArrowheads="1"/>
            </p:cNvSpPr>
            <p:nvPr/>
          </p:nvSpPr>
          <p:spPr bwMode="auto">
            <a:xfrm>
              <a:off x="3055" y="335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414" name="Oval 98"/>
            <p:cNvSpPr>
              <a:spLocks noChangeArrowheads="1"/>
            </p:cNvSpPr>
            <p:nvPr/>
          </p:nvSpPr>
          <p:spPr bwMode="auto">
            <a:xfrm>
              <a:off x="2905" y="3298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</p:grpSp>
      <p:grpSp>
        <p:nvGrpSpPr>
          <p:cNvPr id="56329" name="Group 99"/>
          <p:cNvGrpSpPr>
            <a:grpSpLocks/>
          </p:cNvGrpSpPr>
          <p:nvPr/>
        </p:nvGrpSpPr>
        <p:grpSpPr bwMode="auto">
          <a:xfrm>
            <a:off x="6858000" y="4495800"/>
            <a:ext cx="1871663" cy="1979613"/>
            <a:chOff x="3696" y="2995"/>
            <a:chExt cx="1179" cy="1247"/>
          </a:xfrm>
        </p:grpSpPr>
        <p:grpSp>
          <p:nvGrpSpPr>
            <p:cNvPr id="56367" name="Group 100"/>
            <p:cNvGrpSpPr>
              <a:grpSpLocks/>
            </p:cNvGrpSpPr>
            <p:nvPr/>
          </p:nvGrpSpPr>
          <p:grpSpPr bwMode="auto">
            <a:xfrm>
              <a:off x="3765" y="3087"/>
              <a:ext cx="1054" cy="1055"/>
              <a:chOff x="7985" y="6504"/>
              <a:chExt cx="2636" cy="2640"/>
            </a:xfrm>
          </p:grpSpPr>
          <p:sp>
            <p:nvSpPr>
              <p:cNvPr id="56392" name="Oval 101"/>
              <p:cNvSpPr>
                <a:spLocks noChangeArrowheads="1"/>
              </p:cNvSpPr>
              <p:nvPr/>
            </p:nvSpPr>
            <p:spPr bwMode="auto">
              <a:xfrm>
                <a:off x="7985" y="6504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3" name="Oval 102"/>
              <p:cNvSpPr>
                <a:spLocks noChangeArrowheads="1"/>
              </p:cNvSpPr>
              <p:nvPr/>
            </p:nvSpPr>
            <p:spPr bwMode="auto">
              <a:xfrm>
                <a:off x="8590" y="7048"/>
                <a:ext cx="1462" cy="158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368" name="Oval 103"/>
            <p:cNvSpPr>
              <a:spLocks noChangeArrowheads="1"/>
            </p:cNvSpPr>
            <p:nvPr/>
          </p:nvSpPr>
          <p:spPr bwMode="auto">
            <a:xfrm>
              <a:off x="4152" y="3570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369" name="Oval 104"/>
            <p:cNvSpPr>
              <a:spLocks noChangeArrowheads="1"/>
            </p:cNvSpPr>
            <p:nvPr/>
          </p:nvSpPr>
          <p:spPr bwMode="auto">
            <a:xfrm>
              <a:off x="4218" y="4078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370" name="Oval 105"/>
            <p:cNvSpPr>
              <a:spLocks noChangeArrowheads="1"/>
            </p:cNvSpPr>
            <p:nvPr/>
          </p:nvSpPr>
          <p:spPr bwMode="auto">
            <a:xfrm>
              <a:off x="4684" y="3804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371" name="Oval 106"/>
            <p:cNvSpPr>
              <a:spLocks noChangeArrowheads="1"/>
            </p:cNvSpPr>
            <p:nvPr/>
          </p:nvSpPr>
          <p:spPr bwMode="auto">
            <a:xfrm>
              <a:off x="3936" y="3982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372" name="Oval 107"/>
            <p:cNvSpPr>
              <a:spLocks noChangeArrowheads="1"/>
            </p:cNvSpPr>
            <p:nvPr/>
          </p:nvSpPr>
          <p:spPr bwMode="auto">
            <a:xfrm>
              <a:off x="4718" y="3550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373" name="Oval 108"/>
            <p:cNvSpPr>
              <a:spLocks noChangeArrowheads="1"/>
            </p:cNvSpPr>
            <p:nvPr/>
          </p:nvSpPr>
          <p:spPr bwMode="auto">
            <a:xfrm>
              <a:off x="3936" y="3084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374" name="Oval 109"/>
            <p:cNvSpPr>
              <a:spLocks noChangeArrowheads="1"/>
            </p:cNvSpPr>
            <p:nvPr/>
          </p:nvSpPr>
          <p:spPr bwMode="auto">
            <a:xfrm>
              <a:off x="3779" y="374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375" name="Oval 110"/>
            <p:cNvSpPr>
              <a:spLocks noChangeArrowheads="1"/>
            </p:cNvSpPr>
            <p:nvPr/>
          </p:nvSpPr>
          <p:spPr bwMode="auto">
            <a:xfrm>
              <a:off x="4615" y="3201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376" name="Oval 111"/>
            <p:cNvSpPr>
              <a:spLocks noChangeArrowheads="1"/>
            </p:cNvSpPr>
            <p:nvPr/>
          </p:nvSpPr>
          <p:spPr bwMode="auto">
            <a:xfrm>
              <a:off x="4457" y="3982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377" name="Oval 112"/>
            <p:cNvSpPr>
              <a:spLocks noChangeArrowheads="1"/>
            </p:cNvSpPr>
            <p:nvPr/>
          </p:nvSpPr>
          <p:spPr bwMode="auto">
            <a:xfrm>
              <a:off x="4258" y="299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378" name="Oval 113"/>
            <p:cNvSpPr>
              <a:spLocks noChangeArrowheads="1"/>
            </p:cNvSpPr>
            <p:nvPr/>
          </p:nvSpPr>
          <p:spPr bwMode="auto">
            <a:xfrm>
              <a:off x="3696" y="3344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379" name="Oval 114"/>
            <p:cNvSpPr>
              <a:spLocks noChangeArrowheads="1"/>
            </p:cNvSpPr>
            <p:nvPr/>
          </p:nvSpPr>
          <p:spPr bwMode="auto">
            <a:xfrm>
              <a:off x="4214" y="3453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380" name="Oval 115"/>
            <p:cNvSpPr>
              <a:spLocks noChangeArrowheads="1"/>
            </p:cNvSpPr>
            <p:nvPr/>
          </p:nvSpPr>
          <p:spPr bwMode="auto">
            <a:xfrm>
              <a:off x="4118" y="3343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1" name="Oval 116"/>
            <p:cNvSpPr>
              <a:spLocks noChangeArrowheads="1"/>
            </p:cNvSpPr>
            <p:nvPr/>
          </p:nvSpPr>
          <p:spPr bwMode="auto">
            <a:xfrm>
              <a:off x="4223" y="3301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2" name="Oval 117"/>
            <p:cNvSpPr>
              <a:spLocks noChangeArrowheads="1"/>
            </p:cNvSpPr>
            <p:nvPr/>
          </p:nvSpPr>
          <p:spPr bwMode="auto">
            <a:xfrm>
              <a:off x="4017" y="344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3" name="Oval 118"/>
            <p:cNvSpPr>
              <a:spLocks noChangeArrowheads="1"/>
            </p:cNvSpPr>
            <p:nvPr/>
          </p:nvSpPr>
          <p:spPr bwMode="auto">
            <a:xfrm>
              <a:off x="4014" y="3597"/>
              <a:ext cx="158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384" name="Oval 119"/>
            <p:cNvSpPr>
              <a:spLocks noChangeArrowheads="1"/>
            </p:cNvSpPr>
            <p:nvPr/>
          </p:nvSpPr>
          <p:spPr bwMode="auto">
            <a:xfrm>
              <a:off x="4096" y="3727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385" name="Oval 120"/>
            <p:cNvSpPr>
              <a:spLocks noChangeArrowheads="1"/>
            </p:cNvSpPr>
            <p:nvPr/>
          </p:nvSpPr>
          <p:spPr bwMode="auto">
            <a:xfrm>
              <a:off x="4228" y="3768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386" name="Oval 121"/>
            <p:cNvSpPr>
              <a:spLocks noChangeArrowheads="1"/>
            </p:cNvSpPr>
            <p:nvPr/>
          </p:nvSpPr>
          <p:spPr bwMode="auto">
            <a:xfrm>
              <a:off x="4375" y="3722"/>
              <a:ext cx="158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387" name="Oval 122"/>
            <p:cNvSpPr>
              <a:spLocks noChangeArrowheads="1"/>
            </p:cNvSpPr>
            <p:nvPr/>
          </p:nvSpPr>
          <p:spPr bwMode="auto">
            <a:xfrm>
              <a:off x="4433" y="3618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8" name="Oval 123"/>
            <p:cNvSpPr>
              <a:spLocks noChangeArrowheads="1"/>
            </p:cNvSpPr>
            <p:nvPr/>
          </p:nvSpPr>
          <p:spPr bwMode="auto">
            <a:xfrm>
              <a:off x="4430" y="3475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9" name="Oval 124"/>
            <p:cNvSpPr>
              <a:spLocks noChangeArrowheads="1"/>
            </p:cNvSpPr>
            <p:nvPr/>
          </p:nvSpPr>
          <p:spPr bwMode="auto">
            <a:xfrm>
              <a:off x="4355" y="3358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90" name="Oval 125"/>
            <p:cNvSpPr>
              <a:spLocks noChangeArrowheads="1"/>
            </p:cNvSpPr>
            <p:nvPr/>
          </p:nvSpPr>
          <p:spPr bwMode="auto">
            <a:xfrm>
              <a:off x="4263" y="363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391" name="Oval 126"/>
            <p:cNvSpPr>
              <a:spLocks noChangeArrowheads="1"/>
            </p:cNvSpPr>
            <p:nvPr/>
          </p:nvSpPr>
          <p:spPr bwMode="auto">
            <a:xfrm>
              <a:off x="4320" y="352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</p:grpSp>
      <p:grpSp>
        <p:nvGrpSpPr>
          <p:cNvPr id="56330" name="Group 127"/>
          <p:cNvGrpSpPr>
            <a:grpSpLocks/>
          </p:cNvGrpSpPr>
          <p:nvPr/>
        </p:nvGrpSpPr>
        <p:grpSpPr bwMode="auto">
          <a:xfrm>
            <a:off x="3733800" y="2514600"/>
            <a:ext cx="1776413" cy="1676400"/>
            <a:chOff x="2479" y="1663"/>
            <a:chExt cx="1119" cy="1056"/>
          </a:xfrm>
        </p:grpSpPr>
        <p:grpSp>
          <p:nvGrpSpPr>
            <p:cNvPr id="56354" name="Group 128"/>
            <p:cNvGrpSpPr>
              <a:grpSpLocks/>
            </p:cNvGrpSpPr>
            <p:nvPr/>
          </p:nvGrpSpPr>
          <p:grpSpPr bwMode="auto">
            <a:xfrm>
              <a:off x="2479" y="1663"/>
              <a:ext cx="1054" cy="1056"/>
              <a:chOff x="7985" y="6504"/>
              <a:chExt cx="2636" cy="2640"/>
            </a:xfrm>
          </p:grpSpPr>
          <p:sp>
            <p:nvSpPr>
              <p:cNvPr id="56365" name="Oval 129"/>
              <p:cNvSpPr>
                <a:spLocks noChangeArrowheads="1"/>
              </p:cNvSpPr>
              <p:nvPr/>
            </p:nvSpPr>
            <p:spPr bwMode="auto">
              <a:xfrm>
                <a:off x="7985" y="6504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6" name="Oval 130"/>
              <p:cNvSpPr>
                <a:spLocks noChangeArrowheads="1"/>
              </p:cNvSpPr>
              <p:nvPr/>
            </p:nvSpPr>
            <p:spPr bwMode="auto">
              <a:xfrm>
                <a:off x="8590" y="7048"/>
                <a:ext cx="1462" cy="158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355" name="Oval 131"/>
            <p:cNvSpPr>
              <a:spLocks noChangeArrowheads="1"/>
            </p:cNvSpPr>
            <p:nvPr/>
          </p:nvSpPr>
          <p:spPr bwMode="auto">
            <a:xfrm>
              <a:off x="2563" y="1710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356" name="Oval 132"/>
            <p:cNvSpPr>
              <a:spLocks noChangeArrowheads="1"/>
            </p:cNvSpPr>
            <p:nvPr/>
          </p:nvSpPr>
          <p:spPr bwMode="auto">
            <a:xfrm>
              <a:off x="3441" y="2114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357" name="Oval 133"/>
            <p:cNvSpPr>
              <a:spLocks noChangeArrowheads="1"/>
            </p:cNvSpPr>
            <p:nvPr/>
          </p:nvSpPr>
          <p:spPr bwMode="auto">
            <a:xfrm>
              <a:off x="3085" y="2240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8" name="Oval 134"/>
            <p:cNvSpPr>
              <a:spLocks noChangeArrowheads="1"/>
            </p:cNvSpPr>
            <p:nvPr/>
          </p:nvSpPr>
          <p:spPr bwMode="auto">
            <a:xfrm>
              <a:off x="3099" y="2069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9" name="Oval 135"/>
            <p:cNvSpPr>
              <a:spLocks noChangeArrowheads="1"/>
            </p:cNvSpPr>
            <p:nvPr/>
          </p:nvSpPr>
          <p:spPr bwMode="auto">
            <a:xfrm>
              <a:off x="3001" y="1911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0" name="Oval 136"/>
            <p:cNvSpPr>
              <a:spLocks noChangeArrowheads="1"/>
            </p:cNvSpPr>
            <p:nvPr/>
          </p:nvSpPr>
          <p:spPr bwMode="auto">
            <a:xfrm>
              <a:off x="2822" y="1930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361" name="Oval 137"/>
            <p:cNvSpPr>
              <a:spLocks noChangeArrowheads="1"/>
            </p:cNvSpPr>
            <p:nvPr/>
          </p:nvSpPr>
          <p:spPr bwMode="auto">
            <a:xfrm>
              <a:off x="2907" y="209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362" name="Oval 138"/>
            <p:cNvSpPr>
              <a:spLocks noChangeArrowheads="1"/>
            </p:cNvSpPr>
            <p:nvPr/>
          </p:nvSpPr>
          <p:spPr bwMode="auto">
            <a:xfrm>
              <a:off x="2945" y="227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3" name="Oval 139"/>
            <p:cNvSpPr>
              <a:spLocks noChangeArrowheads="1"/>
            </p:cNvSpPr>
            <p:nvPr/>
          </p:nvSpPr>
          <p:spPr bwMode="auto">
            <a:xfrm>
              <a:off x="2784" y="2268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364" name="Oval 140"/>
            <p:cNvSpPr>
              <a:spLocks noChangeArrowheads="1"/>
            </p:cNvSpPr>
            <p:nvPr/>
          </p:nvSpPr>
          <p:spPr bwMode="auto">
            <a:xfrm>
              <a:off x="2732" y="2067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</p:grpSp>
      <p:sp>
        <p:nvSpPr>
          <p:cNvPr id="56331" name="Line 141"/>
          <p:cNvSpPr>
            <a:spLocks noChangeShapeType="1"/>
          </p:cNvSpPr>
          <p:nvPr/>
        </p:nvSpPr>
        <p:spPr bwMode="auto">
          <a:xfrm>
            <a:off x="3124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2" name="Line 142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3" name="Line 143"/>
          <p:cNvSpPr>
            <a:spLocks noChangeShapeType="1"/>
          </p:cNvSpPr>
          <p:nvPr/>
        </p:nvSpPr>
        <p:spPr bwMode="auto">
          <a:xfrm>
            <a:off x="0" y="2209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4" name="Line 144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5" name="Text Box 145"/>
          <p:cNvSpPr txBox="1">
            <a:spLocks noChangeArrowheads="1"/>
          </p:cNvSpPr>
          <p:nvPr/>
        </p:nvSpPr>
        <p:spPr bwMode="auto">
          <a:xfrm>
            <a:off x="2590800" y="228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0</a:t>
            </a:r>
          </a:p>
        </p:txBody>
      </p:sp>
      <p:sp>
        <p:nvSpPr>
          <p:cNvPr id="56336" name="Text Box 146"/>
          <p:cNvSpPr txBox="1">
            <a:spLocks noChangeArrowheads="1"/>
          </p:cNvSpPr>
          <p:nvPr/>
        </p:nvSpPr>
        <p:spPr bwMode="auto">
          <a:xfrm>
            <a:off x="5562600" y="228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0</a:t>
            </a:r>
          </a:p>
        </p:txBody>
      </p:sp>
      <p:sp>
        <p:nvSpPr>
          <p:cNvPr id="56337" name="Text Box 147"/>
          <p:cNvSpPr txBox="1">
            <a:spLocks noChangeArrowheads="1"/>
          </p:cNvSpPr>
          <p:nvPr/>
        </p:nvSpPr>
        <p:spPr bwMode="auto">
          <a:xfrm>
            <a:off x="8382000" y="228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-1</a:t>
            </a:r>
          </a:p>
        </p:txBody>
      </p:sp>
      <p:sp>
        <p:nvSpPr>
          <p:cNvPr id="56338" name="Text Box 148"/>
          <p:cNvSpPr txBox="1">
            <a:spLocks noChangeArrowheads="1"/>
          </p:cNvSpPr>
          <p:nvPr/>
        </p:nvSpPr>
        <p:spPr bwMode="auto">
          <a:xfrm>
            <a:off x="2514600" y="22860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0</a:t>
            </a:r>
          </a:p>
        </p:txBody>
      </p:sp>
      <p:sp>
        <p:nvSpPr>
          <p:cNvPr id="56339" name="Text Box 149"/>
          <p:cNvSpPr txBox="1">
            <a:spLocks noChangeArrowheads="1"/>
          </p:cNvSpPr>
          <p:nvPr/>
        </p:nvSpPr>
        <p:spPr bwMode="auto">
          <a:xfrm>
            <a:off x="5562600" y="2438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+2</a:t>
            </a:r>
          </a:p>
        </p:txBody>
      </p:sp>
      <p:sp>
        <p:nvSpPr>
          <p:cNvPr id="56340" name="Text Box 150"/>
          <p:cNvSpPr txBox="1">
            <a:spLocks noChangeArrowheads="1"/>
          </p:cNvSpPr>
          <p:nvPr/>
        </p:nvSpPr>
        <p:spPr bwMode="auto">
          <a:xfrm>
            <a:off x="8382000" y="2362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+4</a:t>
            </a:r>
          </a:p>
        </p:txBody>
      </p:sp>
      <p:sp>
        <p:nvSpPr>
          <p:cNvPr id="56341" name="Text Box 151"/>
          <p:cNvSpPr txBox="1">
            <a:spLocks noChangeArrowheads="1"/>
          </p:cNvSpPr>
          <p:nvPr/>
        </p:nvSpPr>
        <p:spPr bwMode="auto">
          <a:xfrm>
            <a:off x="2438400" y="44958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0</a:t>
            </a:r>
          </a:p>
        </p:txBody>
      </p:sp>
      <p:sp>
        <p:nvSpPr>
          <p:cNvPr id="56342" name="Text Box 152"/>
          <p:cNvSpPr txBox="1">
            <a:spLocks noChangeArrowheads="1"/>
          </p:cNvSpPr>
          <p:nvPr/>
        </p:nvSpPr>
        <p:spPr bwMode="auto">
          <a:xfrm>
            <a:off x="5486400" y="44958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0</a:t>
            </a:r>
          </a:p>
        </p:txBody>
      </p:sp>
      <p:sp>
        <p:nvSpPr>
          <p:cNvPr id="56343" name="Text Box 153"/>
          <p:cNvSpPr txBox="1">
            <a:spLocks noChangeArrowheads="1"/>
          </p:cNvSpPr>
          <p:nvPr/>
        </p:nvSpPr>
        <p:spPr bwMode="auto">
          <a:xfrm>
            <a:off x="8534400" y="44958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-2</a:t>
            </a:r>
          </a:p>
        </p:txBody>
      </p:sp>
      <p:sp>
        <p:nvSpPr>
          <p:cNvPr id="29850" name="Text Box 154"/>
          <p:cNvSpPr txBox="1">
            <a:spLocks noChangeArrowheads="1"/>
          </p:cNvSpPr>
          <p:nvPr/>
        </p:nvSpPr>
        <p:spPr bwMode="auto">
          <a:xfrm>
            <a:off x="228600" y="1600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2</a:t>
            </a:r>
          </a:p>
        </p:txBody>
      </p:sp>
      <p:sp>
        <p:nvSpPr>
          <p:cNvPr id="29851" name="Text Box 155"/>
          <p:cNvSpPr txBox="1">
            <a:spLocks noChangeArrowheads="1"/>
          </p:cNvSpPr>
          <p:nvPr/>
        </p:nvSpPr>
        <p:spPr bwMode="auto">
          <a:xfrm>
            <a:off x="3200400" y="1752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1</a:t>
            </a:r>
          </a:p>
        </p:txBody>
      </p:sp>
      <p:sp>
        <p:nvSpPr>
          <p:cNvPr id="29852" name="Text Box 156"/>
          <p:cNvSpPr txBox="1">
            <a:spLocks noChangeArrowheads="1"/>
          </p:cNvSpPr>
          <p:nvPr/>
        </p:nvSpPr>
        <p:spPr bwMode="auto">
          <a:xfrm>
            <a:off x="6324600" y="1752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1</a:t>
            </a:r>
          </a:p>
        </p:txBody>
      </p:sp>
      <p:sp>
        <p:nvSpPr>
          <p:cNvPr id="29853" name="Text Box 157"/>
          <p:cNvSpPr txBox="1">
            <a:spLocks noChangeArrowheads="1"/>
          </p:cNvSpPr>
          <p:nvPr/>
        </p:nvSpPr>
        <p:spPr bwMode="auto">
          <a:xfrm>
            <a:off x="228600" y="3886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4</a:t>
            </a:r>
          </a:p>
        </p:txBody>
      </p:sp>
      <p:sp>
        <p:nvSpPr>
          <p:cNvPr id="29854" name="Text Box 158"/>
          <p:cNvSpPr txBox="1">
            <a:spLocks noChangeArrowheads="1"/>
          </p:cNvSpPr>
          <p:nvPr/>
        </p:nvSpPr>
        <p:spPr bwMode="auto">
          <a:xfrm>
            <a:off x="3276600" y="3886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4</a:t>
            </a:r>
          </a:p>
        </p:txBody>
      </p:sp>
      <p:sp>
        <p:nvSpPr>
          <p:cNvPr id="29855" name="Text Box 159"/>
          <p:cNvSpPr txBox="1">
            <a:spLocks noChangeArrowheads="1"/>
          </p:cNvSpPr>
          <p:nvPr/>
        </p:nvSpPr>
        <p:spPr bwMode="auto">
          <a:xfrm>
            <a:off x="6324600" y="3886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6</a:t>
            </a:r>
          </a:p>
        </p:txBody>
      </p:sp>
      <p:sp>
        <p:nvSpPr>
          <p:cNvPr id="29856" name="Text Box 160"/>
          <p:cNvSpPr txBox="1">
            <a:spLocks noChangeArrowheads="1"/>
          </p:cNvSpPr>
          <p:nvPr/>
        </p:nvSpPr>
        <p:spPr bwMode="auto">
          <a:xfrm>
            <a:off x="304800" y="6248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5</a:t>
            </a:r>
          </a:p>
        </p:txBody>
      </p:sp>
      <p:sp>
        <p:nvSpPr>
          <p:cNvPr id="29857" name="Text Box 161"/>
          <p:cNvSpPr txBox="1">
            <a:spLocks noChangeArrowheads="1"/>
          </p:cNvSpPr>
          <p:nvPr/>
        </p:nvSpPr>
        <p:spPr bwMode="auto">
          <a:xfrm>
            <a:off x="3276600" y="6248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7</a:t>
            </a:r>
          </a:p>
        </p:txBody>
      </p:sp>
      <p:sp>
        <p:nvSpPr>
          <p:cNvPr id="29858" name="Text Box 162"/>
          <p:cNvSpPr txBox="1">
            <a:spLocks noChangeArrowheads="1"/>
          </p:cNvSpPr>
          <p:nvPr/>
        </p:nvSpPr>
        <p:spPr bwMode="auto">
          <a:xfrm>
            <a:off x="6400800" y="6248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8</a:t>
            </a:r>
          </a:p>
        </p:txBody>
      </p:sp>
      <p:sp>
        <p:nvSpPr>
          <p:cNvPr id="56353" name="Slide Number Placeholder 16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706991-3F0C-4B79-BCAA-D5E4438EF6F7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50" grpId="0"/>
      <p:bldP spid="29851" grpId="0"/>
      <p:bldP spid="29852" grpId="0"/>
      <p:bldP spid="29853" grpId="0"/>
      <p:bldP spid="29854" grpId="0"/>
      <p:bldP spid="29855" grpId="0"/>
      <p:bldP spid="29856" grpId="0"/>
      <p:bldP spid="29857" grpId="0"/>
      <p:bldP spid="2985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685800" y="381000"/>
            <a:ext cx="1895475" cy="1676400"/>
            <a:chOff x="1152" y="240"/>
            <a:chExt cx="1194" cy="1056"/>
          </a:xfrm>
        </p:grpSpPr>
        <p:grpSp>
          <p:nvGrpSpPr>
            <p:cNvPr id="57508" name="Group 3"/>
            <p:cNvGrpSpPr>
              <a:grpSpLocks/>
            </p:cNvGrpSpPr>
            <p:nvPr/>
          </p:nvGrpSpPr>
          <p:grpSpPr bwMode="auto">
            <a:xfrm>
              <a:off x="1217" y="240"/>
              <a:ext cx="1054" cy="1056"/>
              <a:chOff x="1547" y="2842"/>
              <a:chExt cx="2636" cy="2640"/>
            </a:xfrm>
          </p:grpSpPr>
          <p:sp>
            <p:nvSpPr>
              <p:cNvPr id="57515" name="Oval 4"/>
              <p:cNvSpPr>
                <a:spLocks noChangeArrowheads="1"/>
              </p:cNvSpPr>
              <p:nvPr/>
            </p:nvSpPr>
            <p:spPr bwMode="auto">
              <a:xfrm>
                <a:off x="1547" y="2842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16" name="Oval 5"/>
              <p:cNvSpPr>
                <a:spLocks noChangeArrowheads="1"/>
              </p:cNvSpPr>
              <p:nvPr/>
            </p:nvSpPr>
            <p:spPr bwMode="auto">
              <a:xfrm>
                <a:off x="2340" y="3590"/>
                <a:ext cx="1051" cy="108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509" name="Oval 6"/>
            <p:cNvSpPr>
              <a:spLocks noChangeArrowheads="1"/>
            </p:cNvSpPr>
            <p:nvPr/>
          </p:nvSpPr>
          <p:spPr bwMode="auto">
            <a:xfrm>
              <a:off x="2189" y="705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510" name="Oval 7"/>
            <p:cNvSpPr>
              <a:spLocks noChangeArrowheads="1"/>
            </p:cNvSpPr>
            <p:nvPr/>
          </p:nvSpPr>
          <p:spPr bwMode="auto">
            <a:xfrm>
              <a:off x="1152" y="686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511" name="Oval 8"/>
            <p:cNvSpPr>
              <a:spLocks noChangeArrowheads="1"/>
            </p:cNvSpPr>
            <p:nvPr/>
          </p:nvSpPr>
          <p:spPr bwMode="auto">
            <a:xfrm>
              <a:off x="1762" y="616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512" name="Oval 9"/>
            <p:cNvSpPr>
              <a:spLocks noChangeArrowheads="1"/>
            </p:cNvSpPr>
            <p:nvPr/>
          </p:nvSpPr>
          <p:spPr bwMode="auto">
            <a:xfrm>
              <a:off x="1597" y="581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513" name="Oval 10"/>
            <p:cNvSpPr>
              <a:spLocks noChangeArrowheads="1"/>
            </p:cNvSpPr>
            <p:nvPr/>
          </p:nvSpPr>
          <p:spPr bwMode="auto">
            <a:xfrm>
              <a:off x="1557" y="738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14" name="Oval 11"/>
            <p:cNvSpPr>
              <a:spLocks noChangeArrowheads="1"/>
            </p:cNvSpPr>
            <p:nvPr/>
          </p:nvSpPr>
          <p:spPr bwMode="auto">
            <a:xfrm>
              <a:off x="1713" y="781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47" name="Group 12"/>
          <p:cNvGrpSpPr>
            <a:grpSpLocks/>
          </p:cNvGrpSpPr>
          <p:nvPr/>
        </p:nvGrpSpPr>
        <p:grpSpPr bwMode="auto">
          <a:xfrm>
            <a:off x="3581400" y="381000"/>
            <a:ext cx="1763713" cy="1674813"/>
            <a:chOff x="2444" y="260"/>
            <a:chExt cx="1111" cy="1055"/>
          </a:xfrm>
        </p:grpSpPr>
        <p:grpSp>
          <p:nvGrpSpPr>
            <p:cNvPr id="57502" name="Group 13"/>
            <p:cNvGrpSpPr>
              <a:grpSpLocks/>
            </p:cNvGrpSpPr>
            <p:nvPr/>
          </p:nvGrpSpPr>
          <p:grpSpPr bwMode="auto">
            <a:xfrm>
              <a:off x="2501" y="260"/>
              <a:ext cx="1054" cy="1055"/>
              <a:chOff x="4802" y="2891"/>
              <a:chExt cx="2636" cy="2640"/>
            </a:xfrm>
          </p:grpSpPr>
          <p:sp>
            <p:nvSpPr>
              <p:cNvPr id="57506" name="Oval 14"/>
              <p:cNvSpPr>
                <a:spLocks noChangeArrowheads="1"/>
              </p:cNvSpPr>
              <p:nvPr/>
            </p:nvSpPr>
            <p:spPr bwMode="auto">
              <a:xfrm>
                <a:off x="4802" y="2891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07" name="Oval 15"/>
              <p:cNvSpPr>
                <a:spLocks noChangeArrowheads="1"/>
              </p:cNvSpPr>
              <p:nvPr/>
            </p:nvSpPr>
            <p:spPr bwMode="auto">
              <a:xfrm>
                <a:off x="5560" y="3622"/>
                <a:ext cx="1051" cy="108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503" name="Oval 16"/>
            <p:cNvSpPr>
              <a:spLocks noChangeArrowheads="1"/>
            </p:cNvSpPr>
            <p:nvPr/>
          </p:nvSpPr>
          <p:spPr bwMode="auto">
            <a:xfrm>
              <a:off x="2444" y="78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504" name="Oval 17"/>
            <p:cNvSpPr>
              <a:spLocks noChangeArrowheads="1"/>
            </p:cNvSpPr>
            <p:nvPr/>
          </p:nvSpPr>
          <p:spPr bwMode="auto">
            <a:xfrm>
              <a:off x="2913" y="80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05" name="Oval 18"/>
            <p:cNvSpPr>
              <a:spLocks noChangeArrowheads="1"/>
            </p:cNvSpPr>
            <p:nvPr/>
          </p:nvSpPr>
          <p:spPr bwMode="auto">
            <a:xfrm>
              <a:off x="2941" y="623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</p:grpSp>
      <p:grpSp>
        <p:nvGrpSpPr>
          <p:cNvPr id="57348" name="Group 19"/>
          <p:cNvGrpSpPr>
            <a:grpSpLocks/>
          </p:cNvGrpSpPr>
          <p:nvPr/>
        </p:nvGrpSpPr>
        <p:grpSpPr bwMode="auto">
          <a:xfrm>
            <a:off x="6705600" y="304800"/>
            <a:ext cx="1722438" cy="1676400"/>
            <a:chOff x="3734" y="267"/>
            <a:chExt cx="1085" cy="1056"/>
          </a:xfrm>
        </p:grpSpPr>
        <p:grpSp>
          <p:nvGrpSpPr>
            <p:cNvPr id="57495" name="Group 20"/>
            <p:cNvGrpSpPr>
              <a:grpSpLocks/>
            </p:cNvGrpSpPr>
            <p:nvPr/>
          </p:nvGrpSpPr>
          <p:grpSpPr bwMode="auto">
            <a:xfrm>
              <a:off x="3764" y="267"/>
              <a:ext cx="1055" cy="1056"/>
              <a:chOff x="4802" y="2891"/>
              <a:chExt cx="2636" cy="2640"/>
            </a:xfrm>
          </p:grpSpPr>
          <p:sp>
            <p:nvSpPr>
              <p:cNvPr id="57500" name="Oval 21"/>
              <p:cNvSpPr>
                <a:spLocks noChangeArrowheads="1"/>
              </p:cNvSpPr>
              <p:nvPr/>
            </p:nvSpPr>
            <p:spPr bwMode="auto">
              <a:xfrm>
                <a:off x="4802" y="2891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01" name="Oval 22"/>
              <p:cNvSpPr>
                <a:spLocks noChangeArrowheads="1"/>
              </p:cNvSpPr>
              <p:nvPr/>
            </p:nvSpPr>
            <p:spPr bwMode="auto">
              <a:xfrm>
                <a:off x="5560" y="3622"/>
                <a:ext cx="1051" cy="108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496" name="Oval 23"/>
            <p:cNvSpPr>
              <a:spLocks noChangeArrowheads="1"/>
            </p:cNvSpPr>
            <p:nvPr/>
          </p:nvSpPr>
          <p:spPr bwMode="auto">
            <a:xfrm>
              <a:off x="4152" y="596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97" name="Oval 24"/>
            <p:cNvSpPr>
              <a:spLocks noChangeArrowheads="1"/>
            </p:cNvSpPr>
            <p:nvPr/>
          </p:nvSpPr>
          <p:spPr bwMode="auto">
            <a:xfrm>
              <a:off x="4200" y="782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98" name="Oval 25"/>
            <p:cNvSpPr>
              <a:spLocks noChangeArrowheads="1"/>
            </p:cNvSpPr>
            <p:nvPr/>
          </p:nvSpPr>
          <p:spPr bwMode="auto">
            <a:xfrm>
              <a:off x="3734" y="500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99" name="Oval 26"/>
            <p:cNvSpPr>
              <a:spLocks noChangeArrowheads="1"/>
            </p:cNvSpPr>
            <p:nvPr/>
          </p:nvSpPr>
          <p:spPr bwMode="auto">
            <a:xfrm>
              <a:off x="4645" y="1028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</p:grpSp>
      <p:grpSp>
        <p:nvGrpSpPr>
          <p:cNvPr id="57349" name="Group 27"/>
          <p:cNvGrpSpPr>
            <a:grpSpLocks/>
          </p:cNvGrpSpPr>
          <p:nvPr/>
        </p:nvGrpSpPr>
        <p:grpSpPr bwMode="auto">
          <a:xfrm>
            <a:off x="914400" y="2514600"/>
            <a:ext cx="1673225" cy="1724025"/>
            <a:chOff x="1237" y="1661"/>
            <a:chExt cx="1054" cy="1086"/>
          </a:xfrm>
        </p:grpSpPr>
        <p:grpSp>
          <p:nvGrpSpPr>
            <p:cNvPr id="57481" name="Group 28"/>
            <p:cNvGrpSpPr>
              <a:grpSpLocks/>
            </p:cNvGrpSpPr>
            <p:nvPr/>
          </p:nvGrpSpPr>
          <p:grpSpPr bwMode="auto">
            <a:xfrm>
              <a:off x="1237" y="1691"/>
              <a:ext cx="1054" cy="1056"/>
              <a:chOff x="1596" y="6471"/>
              <a:chExt cx="2636" cy="2640"/>
            </a:xfrm>
          </p:grpSpPr>
          <p:sp>
            <p:nvSpPr>
              <p:cNvPr id="57493" name="Oval 29"/>
              <p:cNvSpPr>
                <a:spLocks noChangeArrowheads="1"/>
              </p:cNvSpPr>
              <p:nvPr/>
            </p:nvSpPr>
            <p:spPr bwMode="auto">
              <a:xfrm>
                <a:off x="1596" y="6471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94" name="Oval 30"/>
              <p:cNvSpPr>
                <a:spLocks noChangeArrowheads="1"/>
              </p:cNvSpPr>
              <p:nvPr/>
            </p:nvSpPr>
            <p:spPr bwMode="auto">
              <a:xfrm>
                <a:off x="2286" y="7169"/>
                <a:ext cx="1308" cy="127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482" name="Oval 31"/>
            <p:cNvSpPr>
              <a:spLocks noChangeArrowheads="1"/>
            </p:cNvSpPr>
            <p:nvPr/>
          </p:nvSpPr>
          <p:spPr bwMode="auto">
            <a:xfrm>
              <a:off x="1931" y="1661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83" name="Oval 32"/>
            <p:cNvSpPr>
              <a:spLocks noChangeArrowheads="1"/>
            </p:cNvSpPr>
            <p:nvPr/>
          </p:nvSpPr>
          <p:spPr bwMode="auto">
            <a:xfrm>
              <a:off x="1330" y="1714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84" name="Oval 33"/>
            <p:cNvSpPr>
              <a:spLocks noChangeArrowheads="1"/>
            </p:cNvSpPr>
            <p:nvPr/>
          </p:nvSpPr>
          <p:spPr bwMode="auto">
            <a:xfrm>
              <a:off x="2035" y="2537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85" name="Oval 34"/>
            <p:cNvSpPr>
              <a:spLocks noChangeArrowheads="1"/>
            </p:cNvSpPr>
            <p:nvPr/>
          </p:nvSpPr>
          <p:spPr bwMode="auto">
            <a:xfrm>
              <a:off x="1246" y="243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86" name="Oval 35"/>
            <p:cNvSpPr>
              <a:spLocks noChangeArrowheads="1"/>
            </p:cNvSpPr>
            <p:nvPr/>
          </p:nvSpPr>
          <p:spPr bwMode="auto">
            <a:xfrm>
              <a:off x="1694" y="215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87" name="Oval 36"/>
            <p:cNvSpPr>
              <a:spLocks noChangeArrowheads="1"/>
            </p:cNvSpPr>
            <p:nvPr/>
          </p:nvSpPr>
          <p:spPr bwMode="auto">
            <a:xfrm>
              <a:off x="1858" y="217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88" name="Oval 37"/>
            <p:cNvSpPr>
              <a:spLocks noChangeArrowheads="1"/>
            </p:cNvSpPr>
            <p:nvPr/>
          </p:nvSpPr>
          <p:spPr bwMode="auto">
            <a:xfrm>
              <a:off x="1598" y="228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+-</a:t>
              </a:r>
              <a:endParaRPr lang="en-US"/>
            </a:p>
          </p:txBody>
        </p:sp>
        <p:sp>
          <p:nvSpPr>
            <p:cNvPr id="57489" name="Oval 38"/>
            <p:cNvSpPr>
              <a:spLocks noChangeArrowheads="1"/>
            </p:cNvSpPr>
            <p:nvPr/>
          </p:nvSpPr>
          <p:spPr bwMode="auto">
            <a:xfrm>
              <a:off x="1762" y="2306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90" name="Oval 39"/>
            <p:cNvSpPr>
              <a:spLocks noChangeArrowheads="1"/>
            </p:cNvSpPr>
            <p:nvPr/>
          </p:nvSpPr>
          <p:spPr bwMode="auto">
            <a:xfrm>
              <a:off x="1790" y="2018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91" name="Oval 40"/>
            <p:cNvSpPr>
              <a:spLocks noChangeArrowheads="1"/>
            </p:cNvSpPr>
            <p:nvPr/>
          </p:nvSpPr>
          <p:spPr bwMode="auto">
            <a:xfrm>
              <a:off x="1625" y="2003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92" name="Oval 41"/>
            <p:cNvSpPr>
              <a:spLocks noChangeArrowheads="1"/>
            </p:cNvSpPr>
            <p:nvPr/>
          </p:nvSpPr>
          <p:spPr bwMode="auto">
            <a:xfrm>
              <a:off x="1522" y="2134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</p:grpSp>
      <p:grpSp>
        <p:nvGrpSpPr>
          <p:cNvPr id="57350" name="Group 42"/>
          <p:cNvGrpSpPr>
            <a:grpSpLocks/>
          </p:cNvGrpSpPr>
          <p:nvPr/>
        </p:nvGrpSpPr>
        <p:grpSpPr bwMode="auto">
          <a:xfrm>
            <a:off x="6858000" y="2438400"/>
            <a:ext cx="1838325" cy="1676400"/>
            <a:chOff x="3706" y="1704"/>
            <a:chExt cx="1158" cy="1056"/>
          </a:xfrm>
        </p:grpSpPr>
        <p:grpSp>
          <p:nvGrpSpPr>
            <p:cNvPr id="57467" name="Group 43"/>
            <p:cNvGrpSpPr>
              <a:grpSpLocks/>
            </p:cNvGrpSpPr>
            <p:nvPr/>
          </p:nvGrpSpPr>
          <p:grpSpPr bwMode="auto">
            <a:xfrm>
              <a:off x="3755" y="1704"/>
              <a:ext cx="1054" cy="1056"/>
              <a:chOff x="7985" y="6504"/>
              <a:chExt cx="2636" cy="2640"/>
            </a:xfrm>
          </p:grpSpPr>
          <p:sp>
            <p:nvSpPr>
              <p:cNvPr id="57479" name="Oval 44"/>
              <p:cNvSpPr>
                <a:spLocks noChangeArrowheads="1"/>
              </p:cNvSpPr>
              <p:nvPr/>
            </p:nvSpPr>
            <p:spPr bwMode="auto">
              <a:xfrm>
                <a:off x="7985" y="6504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80" name="Oval 45"/>
              <p:cNvSpPr>
                <a:spLocks noChangeArrowheads="1"/>
              </p:cNvSpPr>
              <p:nvPr/>
            </p:nvSpPr>
            <p:spPr bwMode="auto">
              <a:xfrm>
                <a:off x="8590" y="7048"/>
                <a:ext cx="1462" cy="158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468" name="Oval 46"/>
            <p:cNvSpPr>
              <a:spLocks noChangeArrowheads="1"/>
            </p:cNvSpPr>
            <p:nvPr/>
          </p:nvSpPr>
          <p:spPr bwMode="auto">
            <a:xfrm>
              <a:off x="3706" y="2004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69" name="Oval 47"/>
            <p:cNvSpPr>
              <a:spLocks noChangeArrowheads="1"/>
            </p:cNvSpPr>
            <p:nvPr/>
          </p:nvSpPr>
          <p:spPr bwMode="auto">
            <a:xfrm>
              <a:off x="4401" y="2032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70" name="Oval 48"/>
            <p:cNvSpPr>
              <a:spLocks noChangeArrowheads="1"/>
            </p:cNvSpPr>
            <p:nvPr/>
          </p:nvSpPr>
          <p:spPr bwMode="auto">
            <a:xfrm>
              <a:off x="4019" y="227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71" name="Oval 49"/>
            <p:cNvSpPr>
              <a:spLocks noChangeArrowheads="1"/>
            </p:cNvSpPr>
            <p:nvPr/>
          </p:nvSpPr>
          <p:spPr bwMode="auto">
            <a:xfrm>
              <a:off x="4094" y="1957"/>
              <a:ext cx="158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72" name="Oval 50"/>
            <p:cNvSpPr>
              <a:spLocks noChangeArrowheads="1"/>
            </p:cNvSpPr>
            <p:nvPr/>
          </p:nvSpPr>
          <p:spPr bwMode="auto">
            <a:xfrm>
              <a:off x="4154" y="2376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73" name="Oval 51"/>
            <p:cNvSpPr>
              <a:spLocks noChangeArrowheads="1"/>
            </p:cNvSpPr>
            <p:nvPr/>
          </p:nvSpPr>
          <p:spPr bwMode="auto">
            <a:xfrm>
              <a:off x="4707" y="217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74" name="Oval 52"/>
            <p:cNvSpPr>
              <a:spLocks noChangeArrowheads="1"/>
            </p:cNvSpPr>
            <p:nvPr/>
          </p:nvSpPr>
          <p:spPr bwMode="auto">
            <a:xfrm>
              <a:off x="4338" y="2354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75" name="Oval 53"/>
            <p:cNvSpPr>
              <a:spLocks noChangeArrowheads="1"/>
            </p:cNvSpPr>
            <p:nvPr/>
          </p:nvSpPr>
          <p:spPr bwMode="auto">
            <a:xfrm>
              <a:off x="4026" y="2115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76" name="Oval 54"/>
            <p:cNvSpPr>
              <a:spLocks noChangeArrowheads="1"/>
            </p:cNvSpPr>
            <p:nvPr/>
          </p:nvSpPr>
          <p:spPr bwMode="auto">
            <a:xfrm>
              <a:off x="4220" y="2163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77" name="Oval 55"/>
            <p:cNvSpPr>
              <a:spLocks noChangeArrowheads="1"/>
            </p:cNvSpPr>
            <p:nvPr/>
          </p:nvSpPr>
          <p:spPr bwMode="auto">
            <a:xfrm>
              <a:off x="4259" y="1929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78" name="Oval 56"/>
            <p:cNvSpPr>
              <a:spLocks noChangeArrowheads="1"/>
            </p:cNvSpPr>
            <p:nvPr/>
          </p:nvSpPr>
          <p:spPr bwMode="auto">
            <a:xfrm>
              <a:off x="4417" y="2190"/>
              <a:ext cx="158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51" name="Group 57"/>
          <p:cNvGrpSpPr>
            <a:grpSpLocks/>
          </p:cNvGrpSpPr>
          <p:nvPr/>
        </p:nvGrpSpPr>
        <p:grpSpPr bwMode="auto">
          <a:xfrm>
            <a:off x="838200" y="4648200"/>
            <a:ext cx="1760538" cy="1804988"/>
            <a:chOff x="1178" y="3023"/>
            <a:chExt cx="1109" cy="1137"/>
          </a:xfrm>
        </p:grpSpPr>
        <p:grpSp>
          <p:nvGrpSpPr>
            <p:cNvPr id="57450" name="Group 58"/>
            <p:cNvGrpSpPr>
              <a:grpSpLocks/>
            </p:cNvGrpSpPr>
            <p:nvPr/>
          </p:nvGrpSpPr>
          <p:grpSpPr bwMode="auto">
            <a:xfrm>
              <a:off x="1233" y="3088"/>
              <a:ext cx="1054" cy="1056"/>
              <a:chOff x="7985" y="6504"/>
              <a:chExt cx="2636" cy="2640"/>
            </a:xfrm>
          </p:grpSpPr>
          <p:sp>
            <p:nvSpPr>
              <p:cNvPr id="57465" name="Oval 59"/>
              <p:cNvSpPr>
                <a:spLocks noChangeArrowheads="1"/>
              </p:cNvSpPr>
              <p:nvPr/>
            </p:nvSpPr>
            <p:spPr bwMode="auto">
              <a:xfrm>
                <a:off x="7985" y="6504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66" name="Oval 60"/>
              <p:cNvSpPr>
                <a:spLocks noChangeArrowheads="1"/>
              </p:cNvSpPr>
              <p:nvPr/>
            </p:nvSpPr>
            <p:spPr bwMode="auto">
              <a:xfrm>
                <a:off x="8590" y="7048"/>
                <a:ext cx="1462" cy="158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451" name="Oval 61"/>
            <p:cNvSpPr>
              <a:spLocks noChangeArrowheads="1"/>
            </p:cNvSpPr>
            <p:nvPr/>
          </p:nvSpPr>
          <p:spPr bwMode="auto">
            <a:xfrm>
              <a:off x="1178" y="3482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52" name="Oval 62"/>
            <p:cNvSpPr>
              <a:spLocks noChangeArrowheads="1"/>
            </p:cNvSpPr>
            <p:nvPr/>
          </p:nvSpPr>
          <p:spPr bwMode="auto">
            <a:xfrm>
              <a:off x="1523" y="3023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53" name="Oval 63"/>
            <p:cNvSpPr>
              <a:spLocks noChangeArrowheads="1"/>
            </p:cNvSpPr>
            <p:nvPr/>
          </p:nvSpPr>
          <p:spPr bwMode="auto">
            <a:xfrm>
              <a:off x="2085" y="3853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54" name="Oval 64"/>
            <p:cNvSpPr>
              <a:spLocks noChangeArrowheads="1"/>
            </p:cNvSpPr>
            <p:nvPr/>
          </p:nvSpPr>
          <p:spPr bwMode="auto">
            <a:xfrm>
              <a:off x="1399" y="3997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55" name="Oval 65"/>
            <p:cNvSpPr>
              <a:spLocks noChangeArrowheads="1"/>
            </p:cNvSpPr>
            <p:nvPr/>
          </p:nvSpPr>
          <p:spPr bwMode="auto">
            <a:xfrm>
              <a:off x="2016" y="3133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56" name="Oval 66"/>
            <p:cNvSpPr>
              <a:spLocks noChangeArrowheads="1"/>
            </p:cNvSpPr>
            <p:nvPr/>
          </p:nvSpPr>
          <p:spPr bwMode="auto">
            <a:xfrm>
              <a:off x="1478" y="3463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57" name="Oval 67"/>
            <p:cNvSpPr>
              <a:spLocks noChangeArrowheads="1"/>
            </p:cNvSpPr>
            <p:nvPr/>
          </p:nvSpPr>
          <p:spPr bwMode="auto">
            <a:xfrm>
              <a:off x="1589" y="333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58" name="Oval 68"/>
            <p:cNvSpPr>
              <a:spLocks noChangeArrowheads="1"/>
            </p:cNvSpPr>
            <p:nvPr/>
          </p:nvSpPr>
          <p:spPr bwMode="auto">
            <a:xfrm>
              <a:off x="1761" y="333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59" name="Oval 69"/>
            <p:cNvSpPr>
              <a:spLocks noChangeArrowheads="1"/>
            </p:cNvSpPr>
            <p:nvPr/>
          </p:nvSpPr>
          <p:spPr bwMode="auto">
            <a:xfrm>
              <a:off x="1486" y="3632"/>
              <a:ext cx="158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60" name="Oval 70"/>
            <p:cNvSpPr>
              <a:spLocks noChangeArrowheads="1"/>
            </p:cNvSpPr>
            <p:nvPr/>
          </p:nvSpPr>
          <p:spPr bwMode="auto">
            <a:xfrm>
              <a:off x="1699" y="3532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61" name="Oval 71"/>
            <p:cNvSpPr>
              <a:spLocks noChangeArrowheads="1"/>
            </p:cNvSpPr>
            <p:nvPr/>
          </p:nvSpPr>
          <p:spPr bwMode="auto">
            <a:xfrm>
              <a:off x="1597" y="3731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62" name="Oval 72"/>
            <p:cNvSpPr>
              <a:spLocks noChangeArrowheads="1"/>
            </p:cNvSpPr>
            <p:nvPr/>
          </p:nvSpPr>
          <p:spPr bwMode="auto">
            <a:xfrm>
              <a:off x="1754" y="3730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63" name="Oval 73"/>
            <p:cNvSpPr>
              <a:spLocks noChangeArrowheads="1"/>
            </p:cNvSpPr>
            <p:nvPr/>
          </p:nvSpPr>
          <p:spPr bwMode="auto">
            <a:xfrm>
              <a:off x="1885" y="3621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4" name="Oval 74"/>
            <p:cNvSpPr>
              <a:spLocks noChangeArrowheads="1"/>
            </p:cNvSpPr>
            <p:nvPr/>
          </p:nvSpPr>
          <p:spPr bwMode="auto">
            <a:xfrm>
              <a:off x="1878" y="3450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52" name="Group 75"/>
          <p:cNvGrpSpPr>
            <a:grpSpLocks/>
          </p:cNvGrpSpPr>
          <p:nvPr/>
        </p:nvGrpSpPr>
        <p:grpSpPr bwMode="auto">
          <a:xfrm>
            <a:off x="3657600" y="4724400"/>
            <a:ext cx="1871663" cy="1789113"/>
            <a:chOff x="2408" y="3067"/>
            <a:chExt cx="1179" cy="1127"/>
          </a:xfrm>
        </p:grpSpPr>
        <p:grpSp>
          <p:nvGrpSpPr>
            <p:cNvPr id="57427" name="Group 76"/>
            <p:cNvGrpSpPr>
              <a:grpSpLocks/>
            </p:cNvGrpSpPr>
            <p:nvPr/>
          </p:nvGrpSpPr>
          <p:grpSpPr bwMode="auto">
            <a:xfrm>
              <a:off x="2471" y="3067"/>
              <a:ext cx="1054" cy="1056"/>
              <a:chOff x="7985" y="6504"/>
              <a:chExt cx="2636" cy="2640"/>
            </a:xfrm>
          </p:grpSpPr>
          <p:sp>
            <p:nvSpPr>
              <p:cNvPr id="57448" name="Oval 77"/>
              <p:cNvSpPr>
                <a:spLocks noChangeArrowheads="1"/>
              </p:cNvSpPr>
              <p:nvPr/>
            </p:nvSpPr>
            <p:spPr bwMode="auto">
              <a:xfrm>
                <a:off x="7985" y="6504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49" name="Oval 78"/>
              <p:cNvSpPr>
                <a:spLocks noChangeArrowheads="1"/>
              </p:cNvSpPr>
              <p:nvPr/>
            </p:nvSpPr>
            <p:spPr bwMode="auto">
              <a:xfrm>
                <a:off x="8590" y="7048"/>
                <a:ext cx="1462" cy="158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428" name="Oval 79"/>
            <p:cNvSpPr>
              <a:spLocks noChangeArrowheads="1"/>
            </p:cNvSpPr>
            <p:nvPr/>
          </p:nvSpPr>
          <p:spPr bwMode="auto">
            <a:xfrm>
              <a:off x="3299" y="3867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29" name="Oval 80"/>
            <p:cNvSpPr>
              <a:spLocks noChangeArrowheads="1"/>
            </p:cNvSpPr>
            <p:nvPr/>
          </p:nvSpPr>
          <p:spPr bwMode="auto">
            <a:xfrm>
              <a:off x="2917" y="4030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30" name="Oval 81"/>
            <p:cNvSpPr>
              <a:spLocks noChangeArrowheads="1"/>
            </p:cNvSpPr>
            <p:nvPr/>
          </p:nvSpPr>
          <p:spPr bwMode="auto">
            <a:xfrm>
              <a:off x="2490" y="3826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31" name="Oval 82"/>
            <p:cNvSpPr>
              <a:spLocks noChangeArrowheads="1"/>
            </p:cNvSpPr>
            <p:nvPr/>
          </p:nvSpPr>
          <p:spPr bwMode="auto">
            <a:xfrm>
              <a:off x="2408" y="3476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32" name="Oval 83"/>
            <p:cNvSpPr>
              <a:spLocks noChangeArrowheads="1"/>
            </p:cNvSpPr>
            <p:nvPr/>
          </p:nvSpPr>
          <p:spPr bwMode="auto">
            <a:xfrm>
              <a:off x="2641" y="3072"/>
              <a:ext cx="158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33" name="Oval 84"/>
            <p:cNvSpPr>
              <a:spLocks noChangeArrowheads="1"/>
            </p:cNvSpPr>
            <p:nvPr/>
          </p:nvSpPr>
          <p:spPr bwMode="auto">
            <a:xfrm>
              <a:off x="3210" y="3106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34" name="Oval 85"/>
            <p:cNvSpPr>
              <a:spLocks noChangeArrowheads="1"/>
            </p:cNvSpPr>
            <p:nvPr/>
          </p:nvSpPr>
          <p:spPr bwMode="auto">
            <a:xfrm>
              <a:off x="3430" y="3435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35" name="Oval 86"/>
            <p:cNvSpPr>
              <a:spLocks noChangeArrowheads="1"/>
            </p:cNvSpPr>
            <p:nvPr/>
          </p:nvSpPr>
          <p:spPr bwMode="auto">
            <a:xfrm>
              <a:off x="2923" y="3621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36" name="Oval 87"/>
            <p:cNvSpPr>
              <a:spLocks noChangeArrowheads="1"/>
            </p:cNvSpPr>
            <p:nvPr/>
          </p:nvSpPr>
          <p:spPr bwMode="auto">
            <a:xfrm>
              <a:off x="2833" y="3546"/>
              <a:ext cx="158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37" name="Oval 88"/>
            <p:cNvSpPr>
              <a:spLocks noChangeArrowheads="1"/>
            </p:cNvSpPr>
            <p:nvPr/>
          </p:nvSpPr>
          <p:spPr bwMode="auto">
            <a:xfrm>
              <a:off x="3018" y="353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38" name="Oval 89"/>
            <p:cNvSpPr>
              <a:spLocks noChangeArrowheads="1"/>
            </p:cNvSpPr>
            <p:nvPr/>
          </p:nvSpPr>
          <p:spPr bwMode="auto">
            <a:xfrm>
              <a:off x="2923" y="3457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39" name="Oval 90"/>
            <p:cNvSpPr>
              <a:spLocks noChangeArrowheads="1"/>
            </p:cNvSpPr>
            <p:nvPr/>
          </p:nvSpPr>
          <p:spPr bwMode="auto">
            <a:xfrm>
              <a:off x="2799" y="3347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40" name="Oval 91"/>
            <p:cNvSpPr>
              <a:spLocks noChangeArrowheads="1"/>
            </p:cNvSpPr>
            <p:nvPr/>
          </p:nvSpPr>
          <p:spPr bwMode="auto">
            <a:xfrm>
              <a:off x="2731" y="3450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1" name="Oval 92"/>
            <p:cNvSpPr>
              <a:spLocks noChangeArrowheads="1"/>
            </p:cNvSpPr>
            <p:nvPr/>
          </p:nvSpPr>
          <p:spPr bwMode="auto">
            <a:xfrm>
              <a:off x="2717" y="3608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2" name="Oval 93"/>
            <p:cNvSpPr>
              <a:spLocks noChangeArrowheads="1"/>
            </p:cNvSpPr>
            <p:nvPr/>
          </p:nvSpPr>
          <p:spPr bwMode="auto">
            <a:xfrm>
              <a:off x="2826" y="3731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3" name="Oval 94"/>
            <p:cNvSpPr>
              <a:spLocks noChangeArrowheads="1"/>
            </p:cNvSpPr>
            <p:nvPr/>
          </p:nvSpPr>
          <p:spPr bwMode="auto">
            <a:xfrm>
              <a:off x="2987" y="3744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4" name="Oval 95"/>
            <p:cNvSpPr>
              <a:spLocks noChangeArrowheads="1"/>
            </p:cNvSpPr>
            <p:nvPr/>
          </p:nvSpPr>
          <p:spPr bwMode="auto">
            <a:xfrm>
              <a:off x="3117" y="3648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5" name="Oval 96"/>
            <p:cNvSpPr>
              <a:spLocks noChangeArrowheads="1"/>
            </p:cNvSpPr>
            <p:nvPr/>
          </p:nvSpPr>
          <p:spPr bwMode="auto">
            <a:xfrm>
              <a:off x="3138" y="3483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6" name="Oval 97"/>
            <p:cNvSpPr>
              <a:spLocks noChangeArrowheads="1"/>
            </p:cNvSpPr>
            <p:nvPr/>
          </p:nvSpPr>
          <p:spPr bwMode="auto">
            <a:xfrm>
              <a:off x="3055" y="335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47" name="Oval 98"/>
            <p:cNvSpPr>
              <a:spLocks noChangeArrowheads="1"/>
            </p:cNvSpPr>
            <p:nvPr/>
          </p:nvSpPr>
          <p:spPr bwMode="auto">
            <a:xfrm>
              <a:off x="2905" y="3298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</p:grpSp>
      <p:grpSp>
        <p:nvGrpSpPr>
          <p:cNvPr id="57353" name="Group 99"/>
          <p:cNvGrpSpPr>
            <a:grpSpLocks/>
          </p:cNvGrpSpPr>
          <p:nvPr/>
        </p:nvGrpSpPr>
        <p:grpSpPr bwMode="auto">
          <a:xfrm>
            <a:off x="6858000" y="4495800"/>
            <a:ext cx="1871663" cy="1979613"/>
            <a:chOff x="3696" y="2995"/>
            <a:chExt cx="1179" cy="1247"/>
          </a:xfrm>
        </p:grpSpPr>
        <p:grpSp>
          <p:nvGrpSpPr>
            <p:cNvPr id="57400" name="Group 100"/>
            <p:cNvGrpSpPr>
              <a:grpSpLocks/>
            </p:cNvGrpSpPr>
            <p:nvPr/>
          </p:nvGrpSpPr>
          <p:grpSpPr bwMode="auto">
            <a:xfrm>
              <a:off x="3765" y="3087"/>
              <a:ext cx="1054" cy="1055"/>
              <a:chOff x="7985" y="6504"/>
              <a:chExt cx="2636" cy="2640"/>
            </a:xfrm>
          </p:grpSpPr>
          <p:sp>
            <p:nvSpPr>
              <p:cNvPr id="57425" name="Oval 101"/>
              <p:cNvSpPr>
                <a:spLocks noChangeArrowheads="1"/>
              </p:cNvSpPr>
              <p:nvPr/>
            </p:nvSpPr>
            <p:spPr bwMode="auto">
              <a:xfrm>
                <a:off x="7985" y="6504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26" name="Oval 102"/>
              <p:cNvSpPr>
                <a:spLocks noChangeArrowheads="1"/>
              </p:cNvSpPr>
              <p:nvPr/>
            </p:nvSpPr>
            <p:spPr bwMode="auto">
              <a:xfrm>
                <a:off x="8590" y="7048"/>
                <a:ext cx="1462" cy="158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401" name="Oval 103"/>
            <p:cNvSpPr>
              <a:spLocks noChangeArrowheads="1"/>
            </p:cNvSpPr>
            <p:nvPr/>
          </p:nvSpPr>
          <p:spPr bwMode="auto">
            <a:xfrm>
              <a:off x="4152" y="3570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02" name="Oval 104"/>
            <p:cNvSpPr>
              <a:spLocks noChangeArrowheads="1"/>
            </p:cNvSpPr>
            <p:nvPr/>
          </p:nvSpPr>
          <p:spPr bwMode="auto">
            <a:xfrm>
              <a:off x="4218" y="4078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03" name="Oval 105"/>
            <p:cNvSpPr>
              <a:spLocks noChangeArrowheads="1"/>
            </p:cNvSpPr>
            <p:nvPr/>
          </p:nvSpPr>
          <p:spPr bwMode="auto">
            <a:xfrm>
              <a:off x="4684" y="3804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04" name="Oval 106"/>
            <p:cNvSpPr>
              <a:spLocks noChangeArrowheads="1"/>
            </p:cNvSpPr>
            <p:nvPr/>
          </p:nvSpPr>
          <p:spPr bwMode="auto">
            <a:xfrm>
              <a:off x="3936" y="3982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05" name="Oval 107"/>
            <p:cNvSpPr>
              <a:spLocks noChangeArrowheads="1"/>
            </p:cNvSpPr>
            <p:nvPr/>
          </p:nvSpPr>
          <p:spPr bwMode="auto">
            <a:xfrm>
              <a:off x="4718" y="3550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06" name="Oval 108"/>
            <p:cNvSpPr>
              <a:spLocks noChangeArrowheads="1"/>
            </p:cNvSpPr>
            <p:nvPr/>
          </p:nvSpPr>
          <p:spPr bwMode="auto">
            <a:xfrm>
              <a:off x="3936" y="3084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07" name="Oval 109"/>
            <p:cNvSpPr>
              <a:spLocks noChangeArrowheads="1"/>
            </p:cNvSpPr>
            <p:nvPr/>
          </p:nvSpPr>
          <p:spPr bwMode="auto">
            <a:xfrm>
              <a:off x="3779" y="374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08" name="Oval 110"/>
            <p:cNvSpPr>
              <a:spLocks noChangeArrowheads="1"/>
            </p:cNvSpPr>
            <p:nvPr/>
          </p:nvSpPr>
          <p:spPr bwMode="auto">
            <a:xfrm>
              <a:off x="4615" y="3201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09" name="Oval 111"/>
            <p:cNvSpPr>
              <a:spLocks noChangeArrowheads="1"/>
            </p:cNvSpPr>
            <p:nvPr/>
          </p:nvSpPr>
          <p:spPr bwMode="auto">
            <a:xfrm>
              <a:off x="4457" y="3982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10" name="Oval 112"/>
            <p:cNvSpPr>
              <a:spLocks noChangeArrowheads="1"/>
            </p:cNvSpPr>
            <p:nvPr/>
          </p:nvSpPr>
          <p:spPr bwMode="auto">
            <a:xfrm>
              <a:off x="4258" y="299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11" name="Oval 113"/>
            <p:cNvSpPr>
              <a:spLocks noChangeArrowheads="1"/>
            </p:cNvSpPr>
            <p:nvPr/>
          </p:nvSpPr>
          <p:spPr bwMode="auto">
            <a:xfrm>
              <a:off x="3696" y="3344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12" name="Oval 114"/>
            <p:cNvSpPr>
              <a:spLocks noChangeArrowheads="1"/>
            </p:cNvSpPr>
            <p:nvPr/>
          </p:nvSpPr>
          <p:spPr bwMode="auto">
            <a:xfrm>
              <a:off x="4214" y="3453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13" name="Oval 115"/>
            <p:cNvSpPr>
              <a:spLocks noChangeArrowheads="1"/>
            </p:cNvSpPr>
            <p:nvPr/>
          </p:nvSpPr>
          <p:spPr bwMode="auto">
            <a:xfrm>
              <a:off x="4118" y="3343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14" name="Oval 116"/>
            <p:cNvSpPr>
              <a:spLocks noChangeArrowheads="1"/>
            </p:cNvSpPr>
            <p:nvPr/>
          </p:nvSpPr>
          <p:spPr bwMode="auto">
            <a:xfrm>
              <a:off x="4223" y="3301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15" name="Oval 117"/>
            <p:cNvSpPr>
              <a:spLocks noChangeArrowheads="1"/>
            </p:cNvSpPr>
            <p:nvPr/>
          </p:nvSpPr>
          <p:spPr bwMode="auto">
            <a:xfrm>
              <a:off x="4017" y="344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16" name="Oval 118"/>
            <p:cNvSpPr>
              <a:spLocks noChangeArrowheads="1"/>
            </p:cNvSpPr>
            <p:nvPr/>
          </p:nvSpPr>
          <p:spPr bwMode="auto">
            <a:xfrm>
              <a:off x="4014" y="3597"/>
              <a:ext cx="158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17" name="Oval 119"/>
            <p:cNvSpPr>
              <a:spLocks noChangeArrowheads="1"/>
            </p:cNvSpPr>
            <p:nvPr/>
          </p:nvSpPr>
          <p:spPr bwMode="auto">
            <a:xfrm>
              <a:off x="4096" y="3727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18" name="Oval 120"/>
            <p:cNvSpPr>
              <a:spLocks noChangeArrowheads="1"/>
            </p:cNvSpPr>
            <p:nvPr/>
          </p:nvSpPr>
          <p:spPr bwMode="auto">
            <a:xfrm>
              <a:off x="4228" y="3768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19" name="Oval 121"/>
            <p:cNvSpPr>
              <a:spLocks noChangeArrowheads="1"/>
            </p:cNvSpPr>
            <p:nvPr/>
          </p:nvSpPr>
          <p:spPr bwMode="auto">
            <a:xfrm>
              <a:off x="4375" y="3722"/>
              <a:ext cx="158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20" name="Oval 122"/>
            <p:cNvSpPr>
              <a:spLocks noChangeArrowheads="1"/>
            </p:cNvSpPr>
            <p:nvPr/>
          </p:nvSpPr>
          <p:spPr bwMode="auto">
            <a:xfrm>
              <a:off x="4433" y="3618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1" name="Oval 123"/>
            <p:cNvSpPr>
              <a:spLocks noChangeArrowheads="1"/>
            </p:cNvSpPr>
            <p:nvPr/>
          </p:nvSpPr>
          <p:spPr bwMode="auto">
            <a:xfrm>
              <a:off x="4430" y="3475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2" name="Oval 124"/>
            <p:cNvSpPr>
              <a:spLocks noChangeArrowheads="1"/>
            </p:cNvSpPr>
            <p:nvPr/>
          </p:nvSpPr>
          <p:spPr bwMode="auto">
            <a:xfrm>
              <a:off x="4355" y="3358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3" name="Oval 125"/>
            <p:cNvSpPr>
              <a:spLocks noChangeArrowheads="1"/>
            </p:cNvSpPr>
            <p:nvPr/>
          </p:nvSpPr>
          <p:spPr bwMode="auto">
            <a:xfrm>
              <a:off x="4263" y="363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24" name="Oval 126"/>
            <p:cNvSpPr>
              <a:spLocks noChangeArrowheads="1"/>
            </p:cNvSpPr>
            <p:nvPr/>
          </p:nvSpPr>
          <p:spPr bwMode="auto">
            <a:xfrm>
              <a:off x="4320" y="352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</p:grpSp>
      <p:grpSp>
        <p:nvGrpSpPr>
          <p:cNvPr id="57354" name="Group 127"/>
          <p:cNvGrpSpPr>
            <a:grpSpLocks/>
          </p:cNvGrpSpPr>
          <p:nvPr/>
        </p:nvGrpSpPr>
        <p:grpSpPr bwMode="auto">
          <a:xfrm>
            <a:off x="3733800" y="2514600"/>
            <a:ext cx="1776413" cy="1676400"/>
            <a:chOff x="2479" y="1663"/>
            <a:chExt cx="1119" cy="1056"/>
          </a:xfrm>
        </p:grpSpPr>
        <p:grpSp>
          <p:nvGrpSpPr>
            <p:cNvPr id="57387" name="Group 128"/>
            <p:cNvGrpSpPr>
              <a:grpSpLocks/>
            </p:cNvGrpSpPr>
            <p:nvPr/>
          </p:nvGrpSpPr>
          <p:grpSpPr bwMode="auto">
            <a:xfrm>
              <a:off x="2479" y="1663"/>
              <a:ext cx="1054" cy="1056"/>
              <a:chOff x="7985" y="6504"/>
              <a:chExt cx="2636" cy="2640"/>
            </a:xfrm>
          </p:grpSpPr>
          <p:sp>
            <p:nvSpPr>
              <p:cNvPr id="57398" name="Oval 129"/>
              <p:cNvSpPr>
                <a:spLocks noChangeArrowheads="1"/>
              </p:cNvSpPr>
              <p:nvPr/>
            </p:nvSpPr>
            <p:spPr bwMode="auto">
              <a:xfrm>
                <a:off x="7985" y="6504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9" name="Oval 130"/>
              <p:cNvSpPr>
                <a:spLocks noChangeArrowheads="1"/>
              </p:cNvSpPr>
              <p:nvPr/>
            </p:nvSpPr>
            <p:spPr bwMode="auto">
              <a:xfrm>
                <a:off x="8590" y="7048"/>
                <a:ext cx="1462" cy="158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388" name="Oval 131"/>
            <p:cNvSpPr>
              <a:spLocks noChangeArrowheads="1"/>
            </p:cNvSpPr>
            <p:nvPr/>
          </p:nvSpPr>
          <p:spPr bwMode="auto">
            <a:xfrm>
              <a:off x="2563" y="1710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389" name="Oval 132"/>
            <p:cNvSpPr>
              <a:spLocks noChangeArrowheads="1"/>
            </p:cNvSpPr>
            <p:nvPr/>
          </p:nvSpPr>
          <p:spPr bwMode="auto">
            <a:xfrm>
              <a:off x="3441" y="2114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390" name="Oval 133"/>
            <p:cNvSpPr>
              <a:spLocks noChangeArrowheads="1"/>
            </p:cNvSpPr>
            <p:nvPr/>
          </p:nvSpPr>
          <p:spPr bwMode="auto">
            <a:xfrm>
              <a:off x="3085" y="2240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1" name="Oval 134"/>
            <p:cNvSpPr>
              <a:spLocks noChangeArrowheads="1"/>
            </p:cNvSpPr>
            <p:nvPr/>
          </p:nvSpPr>
          <p:spPr bwMode="auto">
            <a:xfrm>
              <a:off x="3099" y="2069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2" name="Oval 135"/>
            <p:cNvSpPr>
              <a:spLocks noChangeArrowheads="1"/>
            </p:cNvSpPr>
            <p:nvPr/>
          </p:nvSpPr>
          <p:spPr bwMode="auto">
            <a:xfrm>
              <a:off x="3001" y="1911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3" name="Oval 136"/>
            <p:cNvSpPr>
              <a:spLocks noChangeArrowheads="1"/>
            </p:cNvSpPr>
            <p:nvPr/>
          </p:nvSpPr>
          <p:spPr bwMode="auto">
            <a:xfrm>
              <a:off x="2822" y="1930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394" name="Oval 137"/>
            <p:cNvSpPr>
              <a:spLocks noChangeArrowheads="1"/>
            </p:cNvSpPr>
            <p:nvPr/>
          </p:nvSpPr>
          <p:spPr bwMode="auto">
            <a:xfrm>
              <a:off x="2907" y="209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395" name="Oval 138"/>
            <p:cNvSpPr>
              <a:spLocks noChangeArrowheads="1"/>
            </p:cNvSpPr>
            <p:nvPr/>
          </p:nvSpPr>
          <p:spPr bwMode="auto">
            <a:xfrm>
              <a:off x="2945" y="227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6" name="Oval 139"/>
            <p:cNvSpPr>
              <a:spLocks noChangeArrowheads="1"/>
            </p:cNvSpPr>
            <p:nvPr/>
          </p:nvSpPr>
          <p:spPr bwMode="auto">
            <a:xfrm>
              <a:off x="2784" y="2268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397" name="Oval 140"/>
            <p:cNvSpPr>
              <a:spLocks noChangeArrowheads="1"/>
            </p:cNvSpPr>
            <p:nvPr/>
          </p:nvSpPr>
          <p:spPr bwMode="auto">
            <a:xfrm>
              <a:off x="2732" y="2067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</p:grpSp>
      <p:sp>
        <p:nvSpPr>
          <p:cNvPr id="57355" name="Line 141"/>
          <p:cNvSpPr>
            <a:spLocks noChangeShapeType="1"/>
          </p:cNvSpPr>
          <p:nvPr/>
        </p:nvSpPr>
        <p:spPr bwMode="auto">
          <a:xfrm>
            <a:off x="3124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6" name="Line 142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7" name="Line 143"/>
          <p:cNvSpPr>
            <a:spLocks noChangeShapeType="1"/>
          </p:cNvSpPr>
          <p:nvPr/>
        </p:nvSpPr>
        <p:spPr bwMode="auto">
          <a:xfrm>
            <a:off x="0" y="2209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8" name="Line 144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9" name="Text Box 145"/>
          <p:cNvSpPr txBox="1">
            <a:spLocks noChangeArrowheads="1"/>
          </p:cNvSpPr>
          <p:nvPr/>
        </p:nvSpPr>
        <p:spPr bwMode="auto">
          <a:xfrm>
            <a:off x="2590800" y="228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0</a:t>
            </a:r>
          </a:p>
        </p:txBody>
      </p:sp>
      <p:sp>
        <p:nvSpPr>
          <p:cNvPr id="57360" name="Text Box 146"/>
          <p:cNvSpPr txBox="1">
            <a:spLocks noChangeArrowheads="1"/>
          </p:cNvSpPr>
          <p:nvPr/>
        </p:nvSpPr>
        <p:spPr bwMode="auto">
          <a:xfrm>
            <a:off x="5562600" y="228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0</a:t>
            </a:r>
          </a:p>
        </p:txBody>
      </p:sp>
      <p:sp>
        <p:nvSpPr>
          <p:cNvPr id="57361" name="Text Box 147"/>
          <p:cNvSpPr txBox="1">
            <a:spLocks noChangeArrowheads="1"/>
          </p:cNvSpPr>
          <p:nvPr/>
        </p:nvSpPr>
        <p:spPr bwMode="auto">
          <a:xfrm>
            <a:off x="8382000" y="228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-1</a:t>
            </a:r>
          </a:p>
        </p:txBody>
      </p:sp>
      <p:sp>
        <p:nvSpPr>
          <p:cNvPr id="57362" name="Text Box 148"/>
          <p:cNvSpPr txBox="1">
            <a:spLocks noChangeArrowheads="1"/>
          </p:cNvSpPr>
          <p:nvPr/>
        </p:nvSpPr>
        <p:spPr bwMode="auto">
          <a:xfrm>
            <a:off x="2514600" y="22860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0</a:t>
            </a:r>
          </a:p>
        </p:txBody>
      </p:sp>
      <p:sp>
        <p:nvSpPr>
          <p:cNvPr id="57363" name="Text Box 149"/>
          <p:cNvSpPr txBox="1">
            <a:spLocks noChangeArrowheads="1"/>
          </p:cNvSpPr>
          <p:nvPr/>
        </p:nvSpPr>
        <p:spPr bwMode="auto">
          <a:xfrm>
            <a:off x="5562600" y="2438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+2</a:t>
            </a:r>
          </a:p>
        </p:txBody>
      </p:sp>
      <p:sp>
        <p:nvSpPr>
          <p:cNvPr id="57364" name="Text Box 150"/>
          <p:cNvSpPr txBox="1">
            <a:spLocks noChangeArrowheads="1"/>
          </p:cNvSpPr>
          <p:nvPr/>
        </p:nvSpPr>
        <p:spPr bwMode="auto">
          <a:xfrm>
            <a:off x="8382000" y="2362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+4</a:t>
            </a:r>
          </a:p>
        </p:txBody>
      </p:sp>
      <p:sp>
        <p:nvSpPr>
          <p:cNvPr id="57365" name="Text Box 151"/>
          <p:cNvSpPr txBox="1">
            <a:spLocks noChangeArrowheads="1"/>
          </p:cNvSpPr>
          <p:nvPr/>
        </p:nvSpPr>
        <p:spPr bwMode="auto">
          <a:xfrm>
            <a:off x="2438400" y="44958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0</a:t>
            </a:r>
          </a:p>
        </p:txBody>
      </p:sp>
      <p:sp>
        <p:nvSpPr>
          <p:cNvPr id="57366" name="Text Box 152"/>
          <p:cNvSpPr txBox="1">
            <a:spLocks noChangeArrowheads="1"/>
          </p:cNvSpPr>
          <p:nvPr/>
        </p:nvSpPr>
        <p:spPr bwMode="auto">
          <a:xfrm>
            <a:off x="5486400" y="44958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0</a:t>
            </a:r>
          </a:p>
        </p:txBody>
      </p:sp>
      <p:sp>
        <p:nvSpPr>
          <p:cNvPr id="57367" name="Text Box 153"/>
          <p:cNvSpPr txBox="1">
            <a:spLocks noChangeArrowheads="1"/>
          </p:cNvSpPr>
          <p:nvPr/>
        </p:nvSpPr>
        <p:spPr bwMode="auto">
          <a:xfrm>
            <a:off x="8534400" y="44958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-2</a:t>
            </a:r>
          </a:p>
        </p:txBody>
      </p:sp>
      <p:sp>
        <p:nvSpPr>
          <p:cNvPr id="57368" name="Text Box 154"/>
          <p:cNvSpPr txBox="1">
            <a:spLocks noChangeArrowheads="1"/>
          </p:cNvSpPr>
          <p:nvPr/>
        </p:nvSpPr>
        <p:spPr bwMode="auto">
          <a:xfrm>
            <a:off x="228600" y="1600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2</a:t>
            </a:r>
          </a:p>
        </p:txBody>
      </p:sp>
      <p:sp>
        <p:nvSpPr>
          <p:cNvPr id="57369" name="Text Box 155"/>
          <p:cNvSpPr txBox="1">
            <a:spLocks noChangeArrowheads="1"/>
          </p:cNvSpPr>
          <p:nvPr/>
        </p:nvSpPr>
        <p:spPr bwMode="auto">
          <a:xfrm>
            <a:off x="3200400" y="1752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1</a:t>
            </a:r>
          </a:p>
        </p:txBody>
      </p:sp>
      <p:sp>
        <p:nvSpPr>
          <p:cNvPr id="57370" name="Text Box 156"/>
          <p:cNvSpPr txBox="1">
            <a:spLocks noChangeArrowheads="1"/>
          </p:cNvSpPr>
          <p:nvPr/>
        </p:nvSpPr>
        <p:spPr bwMode="auto">
          <a:xfrm>
            <a:off x="6324600" y="1752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1</a:t>
            </a:r>
          </a:p>
        </p:txBody>
      </p:sp>
      <p:sp>
        <p:nvSpPr>
          <p:cNvPr id="57371" name="Text Box 157"/>
          <p:cNvSpPr txBox="1">
            <a:spLocks noChangeArrowheads="1"/>
          </p:cNvSpPr>
          <p:nvPr/>
        </p:nvSpPr>
        <p:spPr bwMode="auto">
          <a:xfrm>
            <a:off x="228600" y="3886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4</a:t>
            </a:r>
          </a:p>
        </p:txBody>
      </p:sp>
      <p:sp>
        <p:nvSpPr>
          <p:cNvPr id="57372" name="Text Box 158"/>
          <p:cNvSpPr txBox="1">
            <a:spLocks noChangeArrowheads="1"/>
          </p:cNvSpPr>
          <p:nvPr/>
        </p:nvSpPr>
        <p:spPr bwMode="auto">
          <a:xfrm>
            <a:off x="3276600" y="3886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4</a:t>
            </a:r>
          </a:p>
        </p:txBody>
      </p:sp>
      <p:sp>
        <p:nvSpPr>
          <p:cNvPr id="57373" name="Text Box 159"/>
          <p:cNvSpPr txBox="1">
            <a:spLocks noChangeArrowheads="1"/>
          </p:cNvSpPr>
          <p:nvPr/>
        </p:nvSpPr>
        <p:spPr bwMode="auto">
          <a:xfrm>
            <a:off x="6324600" y="3886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6</a:t>
            </a:r>
          </a:p>
        </p:txBody>
      </p:sp>
      <p:sp>
        <p:nvSpPr>
          <p:cNvPr id="57374" name="Text Box 160"/>
          <p:cNvSpPr txBox="1">
            <a:spLocks noChangeArrowheads="1"/>
          </p:cNvSpPr>
          <p:nvPr/>
        </p:nvSpPr>
        <p:spPr bwMode="auto">
          <a:xfrm>
            <a:off x="304800" y="6248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5</a:t>
            </a:r>
          </a:p>
        </p:txBody>
      </p:sp>
      <p:sp>
        <p:nvSpPr>
          <p:cNvPr id="57375" name="Text Box 161"/>
          <p:cNvSpPr txBox="1">
            <a:spLocks noChangeArrowheads="1"/>
          </p:cNvSpPr>
          <p:nvPr/>
        </p:nvSpPr>
        <p:spPr bwMode="auto">
          <a:xfrm>
            <a:off x="3276600" y="6248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7</a:t>
            </a:r>
          </a:p>
        </p:txBody>
      </p:sp>
      <p:sp>
        <p:nvSpPr>
          <p:cNvPr id="57376" name="Text Box 162"/>
          <p:cNvSpPr txBox="1">
            <a:spLocks noChangeArrowheads="1"/>
          </p:cNvSpPr>
          <p:nvPr/>
        </p:nvSpPr>
        <p:spPr bwMode="auto">
          <a:xfrm>
            <a:off x="6400800" y="6248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8</a:t>
            </a:r>
          </a:p>
        </p:txBody>
      </p:sp>
      <p:sp>
        <p:nvSpPr>
          <p:cNvPr id="32931" name="Text Box 163"/>
          <p:cNvSpPr txBox="1">
            <a:spLocks noChangeArrowheads="1"/>
          </p:cNvSpPr>
          <p:nvPr/>
        </p:nvSpPr>
        <p:spPr bwMode="auto">
          <a:xfrm>
            <a:off x="228600" y="3048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4</a:t>
            </a:r>
          </a:p>
        </p:txBody>
      </p:sp>
      <p:sp>
        <p:nvSpPr>
          <p:cNvPr id="32932" name="Text Box 164"/>
          <p:cNvSpPr txBox="1">
            <a:spLocks noChangeArrowheads="1"/>
          </p:cNvSpPr>
          <p:nvPr/>
        </p:nvSpPr>
        <p:spPr bwMode="auto">
          <a:xfrm>
            <a:off x="3200400" y="3048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2</a:t>
            </a:r>
          </a:p>
        </p:txBody>
      </p:sp>
      <p:sp>
        <p:nvSpPr>
          <p:cNvPr id="32933" name="Text Box 165"/>
          <p:cNvSpPr txBox="1">
            <a:spLocks noChangeArrowheads="1"/>
          </p:cNvSpPr>
          <p:nvPr/>
        </p:nvSpPr>
        <p:spPr bwMode="auto">
          <a:xfrm>
            <a:off x="6324600" y="228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2</a:t>
            </a:r>
          </a:p>
        </p:txBody>
      </p:sp>
      <p:sp>
        <p:nvSpPr>
          <p:cNvPr id="32934" name="Text Box 166"/>
          <p:cNvSpPr txBox="1">
            <a:spLocks noChangeArrowheads="1"/>
          </p:cNvSpPr>
          <p:nvPr/>
        </p:nvSpPr>
        <p:spPr bwMode="auto">
          <a:xfrm>
            <a:off x="228600" y="2362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7</a:t>
            </a:r>
          </a:p>
        </p:txBody>
      </p:sp>
      <p:sp>
        <p:nvSpPr>
          <p:cNvPr id="32935" name="Text Box 167"/>
          <p:cNvSpPr txBox="1">
            <a:spLocks noChangeArrowheads="1"/>
          </p:cNvSpPr>
          <p:nvPr/>
        </p:nvSpPr>
        <p:spPr bwMode="auto">
          <a:xfrm>
            <a:off x="3276600" y="2362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8</a:t>
            </a:r>
          </a:p>
        </p:txBody>
      </p:sp>
      <p:sp>
        <p:nvSpPr>
          <p:cNvPr id="32936" name="Text Box 168"/>
          <p:cNvSpPr txBox="1">
            <a:spLocks noChangeArrowheads="1"/>
          </p:cNvSpPr>
          <p:nvPr/>
        </p:nvSpPr>
        <p:spPr bwMode="auto">
          <a:xfrm>
            <a:off x="6324600" y="2362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9</a:t>
            </a:r>
          </a:p>
        </p:txBody>
      </p:sp>
      <p:sp>
        <p:nvSpPr>
          <p:cNvPr id="32937" name="Text Box 169"/>
          <p:cNvSpPr txBox="1">
            <a:spLocks noChangeArrowheads="1"/>
          </p:cNvSpPr>
          <p:nvPr/>
        </p:nvSpPr>
        <p:spPr bwMode="auto">
          <a:xfrm>
            <a:off x="228600" y="4648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9</a:t>
            </a:r>
          </a:p>
        </p:txBody>
      </p:sp>
      <p:sp>
        <p:nvSpPr>
          <p:cNvPr id="32938" name="Text Box 170"/>
          <p:cNvSpPr txBox="1">
            <a:spLocks noChangeArrowheads="1"/>
          </p:cNvSpPr>
          <p:nvPr/>
        </p:nvSpPr>
        <p:spPr bwMode="auto">
          <a:xfrm>
            <a:off x="3276600" y="45720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13</a:t>
            </a:r>
          </a:p>
        </p:txBody>
      </p:sp>
      <p:sp>
        <p:nvSpPr>
          <p:cNvPr id="32939" name="Text Box 171"/>
          <p:cNvSpPr txBox="1">
            <a:spLocks noChangeArrowheads="1"/>
          </p:cNvSpPr>
          <p:nvPr/>
        </p:nvSpPr>
        <p:spPr bwMode="auto">
          <a:xfrm>
            <a:off x="6324600" y="45720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14</a:t>
            </a:r>
          </a:p>
        </p:txBody>
      </p:sp>
      <p:sp>
        <p:nvSpPr>
          <p:cNvPr id="57386" name="Slide Number Placeholder 17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EC47E9-0E8E-491C-BC9B-FE132D7C24DF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31" grpId="0"/>
      <p:bldP spid="32932" grpId="0"/>
      <p:bldP spid="32933" grpId="0"/>
      <p:bldP spid="32934" grpId="0"/>
      <p:bldP spid="32935" grpId="0"/>
      <p:bldP spid="32936" grpId="0"/>
      <p:bldP spid="32937" grpId="0"/>
      <p:bldP spid="32938" grpId="0"/>
      <p:bldP spid="329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897563"/>
          </a:xfrm>
        </p:spPr>
        <p:txBody>
          <a:bodyPr/>
          <a:lstStyle/>
          <a:p>
            <a:pPr marL="0" indent="0" eaLnBrk="1" hangingPunct="1">
              <a:buFont typeface="Symbol" pitchFamily="18" charset="2"/>
              <a:buNone/>
            </a:pPr>
            <a:r>
              <a:rPr lang="en-US" smtClean="0"/>
              <a:t>In terms of protons and electrons, what does it mean for an atom to be electrically neutral?</a:t>
            </a:r>
          </a:p>
          <a:p>
            <a:pPr marL="0" indent="0" eaLnBrk="1" hangingPunct="1">
              <a:buFontTx/>
              <a:buNone/>
            </a:pPr>
            <a:endParaRPr lang="en-US" u="sng" smtClean="0"/>
          </a:p>
          <a:p>
            <a:pPr marL="0" indent="0" eaLnBrk="1" hangingPunct="1">
              <a:buFontTx/>
              <a:buNone/>
            </a:pPr>
            <a:r>
              <a:rPr lang="en-US" u="sng" smtClean="0"/>
              <a:t>Atomic Number</a:t>
            </a:r>
          </a:p>
          <a:p>
            <a:pPr marL="0" indent="0" eaLnBrk="1" hangingPunct="1">
              <a:buFontTx/>
              <a:buNone/>
            </a:pPr>
            <a:r>
              <a:rPr lang="en-US" smtClean="0"/>
              <a:t>The number of protons each atom of an element contains.</a:t>
            </a:r>
          </a:p>
          <a:p>
            <a:pPr marL="0" indent="0" eaLnBrk="1" hangingPunct="1">
              <a:buFontTx/>
              <a:buNone/>
            </a:pPr>
            <a:endParaRPr lang="en-US" smtClean="0"/>
          </a:p>
          <a:p>
            <a:pPr marL="0" indent="0" eaLnBrk="1" hangingPunct="1">
              <a:buFontTx/>
              <a:buNone/>
            </a:pPr>
            <a:endParaRPr lang="en-US" smtClean="0"/>
          </a:p>
          <a:p>
            <a:pPr marL="0" indent="0" eaLnBrk="1" hangingPunct="1">
              <a:buFontTx/>
              <a:buNone/>
            </a:pPr>
            <a:endParaRPr lang="en-US" u="sng" smtClean="0"/>
          </a:p>
        </p:txBody>
      </p:sp>
      <p:sp>
        <p:nvSpPr>
          <p:cNvPr id="6041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3CC342-E822-4005-98FA-17866A1D6A9E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8975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smtClean="0"/>
          </a:p>
          <a:p>
            <a:pPr marL="0" indent="0" eaLnBrk="1" hangingPunct="1">
              <a:buFontTx/>
              <a:buNone/>
            </a:pPr>
            <a:r>
              <a:rPr lang="en-US" u="sng" smtClean="0"/>
              <a:t>Mass Number</a:t>
            </a:r>
            <a:endParaRPr lang="en-US" smtClean="0"/>
          </a:p>
          <a:p>
            <a:pPr marL="0" indent="0" eaLnBrk="1" hangingPunct="1">
              <a:buFontTx/>
              <a:buNone/>
            </a:pPr>
            <a:r>
              <a:rPr lang="en-US" smtClean="0"/>
              <a:t>Total number of protons and neutrons</a:t>
            </a:r>
          </a:p>
          <a:p>
            <a:pPr marL="0" indent="0" eaLnBrk="1" hangingPunct="1">
              <a:buFontTx/>
              <a:buNone/>
            </a:pPr>
            <a:endParaRPr lang="en-US" smtClean="0"/>
          </a:p>
          <a:p>
            <a:pPr marL="0" indent="0" eaLnBrk="1" hangingPunct="1">
              <a:buFontTx/>
              <a:buNone/>
            </a:pPr>
            <a:endParaRPr lang="en-US" u="sng" smtClean="0"/>
          </a:p>
        </p:txBody>
      </p:sp>
      <p:sp>
        <p:nvSpPr>
          <p:cNvPr id="614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63415D-E25E-4F0C-A46E-AE46B8AEF23D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Isotopes</a:t>
            </a:r>
          </a:p>
        </p:txBody>
      </p:sp>
      <p:pic>
        <p:nvPicPr>
          <p:cNvPr id="62467" name="Picture 6" descr="14-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752600"/>
            <a:ext cx="5334000" cy="4000500"/>
          </a:xfrm>
          <a:noFill/>
        </p:spPr>
      </p:pic>
      <p:sp>
        <p:nvSpPr>
          <p:cNvPr id="62468" name="Text Box 8"/>
          <p:cNvSpPr txBox="1">
            <a:spLocks noChangeArrowheads="1"/>
          </p:cNvSpPr>
          <p:nvPr/>
        </p:nvSpPr>
        <p:spPr bwMode="auto">
          <a:xfrm>
            <a:off x="6248400" y="1676400"/>
            <a:ext cx="2286000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u="sng"/>
              <a:t>Isotope</a:t>
            </a:r>
          </a:p>
          <a:p>
            <a:r>
              <a:rPr lang="en-US" sz="3200"/>
              <a:t>Atoms of the same element that contain different numbers of neutrons</a:t>
            </a:r>
          </a:p>
          <a:p>
            <a:pPr>
              <a:spcBef>
                <a:spcPct val="50000"/>
              </a:spcBef>
            </a:pPr>
            <a:endParaRPr lang="en-US" sz="3200"/>
          </a:p>
        </p:txBody>
      </p:sp>
      <p:sp>
        <p:nvSpPr>
          <p:cNvPr id="624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5294C0-4F6B-4C03-949F-4DB35031808A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Isotopic Notation</a:t>
            </a: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3657600" y="2743200"/>
          <a:ext cx="2678113" cy="1697038"/>
        </p:xfrm>
        <a:graphic>
          <a:graphicData uri="http://schemas.openxmlformats.org/presentationml/2006/ole">
            <p:oleObj spid="_x0000_s5122" name="Equation" r:id="rId4" imgW="342720" imgH="241200" progId="Equation.3">
              <p:embed/>
            </p:oleObj>
          </a:graphicData>
        </a:graphic>
      </p:graphicFrame>
      <p:sp>
        <p:nvSpPr>
          <p:cNvPr id="5124" name="AutoShape 6"/>
          <p:cNvSpPr>
            <a:spLocks/>
          </p:cNvSpPr>
          <p:nvPr/>
        </p:nvSpPr>
        <p:spPr bwMode="auto">
          <a:xfrm>
            <a:off x="838200" y="2209800"/>
            <a:ext cx="1676400" cy="838200"/>
          </a:xfrm>
          <a:prstGeom prst="borderCallout1">
            <a:avLst>
              <a:gd name="adj1" fmla="val 13634"/>
              <a:gd name="adj2" fmla="val 104546"/>
              <a:gd name="adj3" fmla="val 47347"/>
              <a:gd name="adj4" fmla="val 15918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r>
              <a:rPr lang="en-US" sz="2400">
                <a:solidFill>
                  <a:schemeClr val="bg1"/>
                </a:solidFill>
              </a:rPr>
              <a:t>Mass Number</a:t>
            </a:r>
          </a:p>
        </p:txBody>
      </p:sp>
      <p:sp>
        <p:nvSpPr>
          <p:cNvPr id="5125" name="AutoShape 7"/>
          <p:cNvSpPr>
            <a:spLocks/>
          </p:cNvSpPr>
          <p:nvPr/>
        </p:nvSpPr>
        <p:spPr bwMode="auto">
          <a:xfrm>
            <a:off x="1371600" y="4800600"/>
            <a:ext cx="1568450" cy="914400"/>
          </a:xfrm>
          <a:prstGeom prst="borderCallout1">
            <a:avLst>
              <a:gd name="adj1" fmla="val 12500"/>
              <a:gd name="adj2" fmla="val 104856"/>
              <a:gd name="adj3" fmla="val -20662"/>
              <a:gd name="adj4" fmla="val 13279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r>
              <a:rPr lang="en-US" sz="2400">
                <a:solidFill>
                  <a:schemeClr val="bg1"/>
                </a:solidFill>
              </a:rPr>
              <a:t>Atomic Number</a:t>
            </a:r>
          </a:p>
        </p:txBody>
      </p:sp>
      <p:sp>
        <p:nvSpPr>
          <p:cNvPr id="5126" name="AutoShape 8"/>
          <p:cNvSpPr>
            <a:spLocks/>
          </p:cNvSpPr>
          <p:nvPr/>
        </p:nvSpPr>
        <p:spPr bwMode="auto">
          <a:xfrm>
            <a:off x="6553200" y="2057400"/>
            <a:ext cx="1524000" cy="381000"/>
          </a:xfrm>
          <a:prstGeom prst="borderCallout1">
            <a:avLst>
              <a:gd name="adj1" fmla="val 30000"/>
              <a:gd name="adj2" fmla="val -5000"/>
              <a:gd name="adj3" fmla="val 130000"/>
              <a:gd name="adj4" fmla="val -2354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r>
              <a:rPr lang="en-US" sz="2400">
                <a:solidFill>
                  <a:schemeClr val="bg1"/>
                </a:solidFill>
              </a:rPr>
              <a:t>Charge</a:t>
            </a:r>
          </a:p>
        </p:txBody>
      </p:sp>
      <p:sp>
        <p:nvSpPr>
          <p:cNvPr id="51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DD6319-0E50-4D45-BEF1-F639B7D8D583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Notations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>
            <p:ph idx="1"/>
          </p:nvPr>
        </p:nvGraphicFramePr>
        <p:xfrm>
          <a:off x="1349375" y="2743200"/>
          <a:ext cx="2482850" cy="1814513"/>
        </p:xfrm>
        <a:graphic>
          <a:graphicData uri="http://schemas.openxmlformats.org/presentationml/2006/ole">
            <p:oleObj spid="_x0000_s6146" name="Equation" r:id="rId4" imgW="330120" imgH="241200" progId="Equation.3">
              <p:embed/>
            </p:oleObj>
          </a:graphicData>
        </a:graphic>
      </p:graphicFrame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648200" y="3048000"/>
            <a:ext cx="32686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/>
              <a:t>Calcium-40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838200" y="1371600"/>
            <a:ext cx="74723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There are two different notations that mean the same thing.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209800" y="4953000"/>
            <a:ext cx="49498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What is the atomic number?</a:t>
            </a:r>
          </a:p>
          <a:p>
            <a:endParaRPr lang="en-US" sz="2800" b="1"/>
          </a:p>
          <a:p>
            <a:r>
              <a:rPr lang="en-US" sz="2800" b="1"/>
              <a:t>What is the mass number?</a:t>
            </a:r>
          </a:p>
        </p:txBody>
      </p:sp>
      <p:sp>
        <p:nvSpPr>
          <p:cNvPr id="61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150796-C0BE-4377-AD12-42E752CA4FB0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 Solving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If you are given the isotopic notation and you need to find the number of protons, neutrons or electrons, do the following:</a:t>
            </a:r>
          </a:p>
          <a:p>
            <a:pPr eaLnBrk="1" hangingPunct="1"/>
            <a:r>
              <a:rPr lang="en-US" smtClean="0"/>
              <a:t>To find the number of </a:t>
            </a:r>
            <a:r>
              <a:rPr lang="en-US" b="1" smtClean="0"/>
              <a:t>protons: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To find the number of </a:t>
            </a:r>
            <a:r>
              <a:rPr lang="en-US" b="1" smtClean="0"/>
              <a:t>neutrons: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To find the number of </a:t>
            </a:r>
            <a:r>
              <a:rPr lang="en-US" b="1" smtClean="0"/>
              <a:t>electrons: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59267C-600D-4622-B2B8-3A12053F1F57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Periodic Table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800" dirty="0" smtClean="0"/>
          </a:p>
        </p:txBody>
      </p:sp>
      <p:pic>
        <p:nvPicPr>
          <p:cNvPr id="12292" name="Picture 6" descr="14-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347913"/>
            <a:ext cx="4038600" cy="3028950"/>
          </a:xfrm>
          <a:noFill/>
        </p:spPr>
      </p:pic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78365D-28FC-4990-848C-CA302695F162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762000" y="1447800"/>
            <a:ext cx="7467600" cy="26273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latin typeface="Times New Roman" pitchFamily="18" charset="0"/>
              </a:rPr>
              <a:t>Examples:  For each of the following. What is the atomic number, mass number, number of protons, number of neutrons, and number of electrons?</a:t>
            </a:r>
          </a:p>
          <a:p>
            <a:r>
              <a:rPr lang="en-US" sz="2000">
                <a:latin typeface="Times New Roman" pitchFamily="18" charset="0"/>
              </a:rPr>
              <a:t>1)  			2)       			3)  </a:t>
            </a:r>
            <a:endParaRPr lang="en-US" sz="4400" b="1"/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70" name="Object 7"/>
          <p:cNvGraphicFramePr>
            <a:graphicFrameLocks noChangeAspect="1"/>
          </p:cNvGraphicFramePr>
          <p:nvPr/>
        </p:nvGraphicFramePr>
        <p:xfrm>
          <a:off x="1671638" y="2605088"/>
          <a:ext cx="771525" cy="531812"/>
        </p:xfrm>
        <a:graphic>
          <a:graphicData uri="http://schemas.openxmlformats.org/presentationml/2006/ole">
            <p:oleObj spid="_x0000_s7170" name="Equation" r:id="rId5" imgW="342720" imgH="241200" progId="Equation.3">
              <p:embed/>
            </p:oleObj>
          </a:graphicData>
        </a:graphic>
      </p:graphicFrame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8" name="Rectangle 12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9" name="Rectangle 14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0" name="Rectangle 16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1" name="Rectangle 19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2" name="Rectangle 21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3" name="Rectangle 23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71" name="Object 22"/>
          <p:cNvGraphicFramePr>
            <a:graphicFrameLocks noChangeAspect="1"/>
          </p:cNvGraphicFramePr>
          <p:nvPr/>
        </p:nvGraphicFramePr>
        <p:xfrm>
          <a:off x="4275138" y="2595563"/>
          <a:ext cx="973137" cy="500062"/>
        </p:xfrm>
        <a:graphic>
          <a:graphicData uri="http://schemas.openxmlformats.org/presentationml/2006/ole">
            <p:oleObj spid="_x0000_s7171" name="Equation" r:id="rId6" imgW="317160" imgH="241200" progId="Equation.3">
              <p:embed/>
            </p:oleObj>
          </a:graphicData>
        </a:graphic>
      </p:graphicFrame>
      <p:sp>
        <p:nvSpPr>
          <p:cNvPr id="718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72" name="Object 24"/>
          <p:cNvGraphicFramePr>
            <a:graphicFrameLocks noChangeAspect="1"/>
          </p:cNvGraphicFramePr>
          <p:nvPr/>
        </p:nvGraphicFramePr>
        <p:xfrm>
          <a:off x="7032625" y="2527300"/>
          <a:ext cx="946150" cy="523875"/>
        </p:xfrm>
        <a:graphic>
          <a:graphicData uri="http://schemas.openxmlformats.org/presentationml/2006/ole">
            <p:oleObj spid="_x0000_s7172" name="Equation" r:id="rId7" imgW="431640" imgH="241200" progId="Equation.3">
              <p:embed/>
            </p:oleObj>
          </a:graphicData>
        </a:graphic>
      </p:graphicFrame>
      <p:sp>
        <p:nvSpPr>
          <p:cNvPr id="7185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F15D05-AD28-4598-ACE0-C8115ED65404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u="sng" smtClean="0"/>
              <a:t>Atomic Mass</a:t>
            </a:r>
          </a:p>
          <a:p>
            <a:pPr marL="0" indent="0" eaLnBrk="1" hangingPunct="1">
              <a:buFontTx/>
              <a:buNone/>
            </a:pPr>
            <a:r>
              <a:rPr lang="en-US" smtClean="0"/>
              <a:t>The average atomic mass of its various isotopes</a:t>
            </a:r>
          </a:p>
          <a:p>
            <a:pPr marL="0" indent="0" eaLnBrk="1" hangingPunct="1"/>
            <a:endParaRPr lang="en-US" smtClean="0"/>
          </a:p>
        </p:txBody>
      </p:sp>
      <p:sp>
        <p:nvSpPr>
          <p:cNvPr id="645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1DABA6-E97A-45CB-B867-290290876355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Study of Spectra.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69863" indent="-169863" eaLnBrk="1" hangingPunct="1">
              <a:lnSpc>
                <a:spcPct val="90000"/>
              </a:lnSpc>
            </a:pPr>
            <a:r>
              <a:rPr lang="en-US" dirty="0" smtClean="0"/>
              <a:t>Every atom can only emit or absorb certain energies or wavelengths. </a:t>
            </a:r>
          </a:p>
          <a:p>
            <a:pPr marL="169863" indent="-169863"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312E63-B103-4B6D-9694-7BF243460E08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Separation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B3A91-7F99-4DD2-9A4D-62CD2ED113B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5" name="Picture 10" descr="prismsplitswhitedrawi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209800"/>
            <a:ext cx="5592398" cy="2619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Emission Spectra</a:t>
            </a:r>
          </a:p>
        </p:txBody>
      </p:sp>
      <p:pic>
        <p:nvPicPr>
          <p:cNvPr id="21507" name="Picture 3" descr="15-0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BB5F36-AB51-41CF-BCFC-52A6CC1A00BD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pic>
        <p:nvPicPr>
          <p:cNvPr id="22531" name="Picture 3" descr="15-1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DDA18A-9992-4F01-A030-46078EC49F99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AE8299-A655-48C7-B3DD-C7CDB499A757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Three Possible Energy Transitions</a:t>
            </a:r>
          </a:p>
        </p:txBody>
      </p:sp>
      <p:pic>
        <p:nvPicPr>
          <p:cNvPr id="24579" name="Picture 3" descr="15-1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63AD8A-6D47-4AD6-9074-27546EAB190E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4000" smtClean="0"/>
              <a:t>The Electromagnetic Spectrumm</a:t>
            </a:r>
          </a:p>
        </p:txBody>
      </p:sp>
      <p:pic>
        <p:nvPicPr>
          <p:cNvPr id="25603" name="Picture 8" descr="490px-EM_spectr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6705600" cy="358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9"/>
          <p:cNvSpPr txBox="1">
            <a:spLocks noChangeArrowheads="1"/>
          </p:cNvSpPr>
          <p:nvPr/>
        </p:nvSpPr>
        <p:spPr bwMode="auto">
          <a:xfrm>
            <a:off x="533400" y="1143000"/>
            <a:ext cx="838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tx2"/>
                </a:solidFill>
              </a:rPr>
              <a:t>Color, or frequency, is related to energy.</a:t>
            </a:r>
          </a:p>
        </p:txBody>
      </p:sp>
      <p:pic>
        <p:nvPicPr>
          <p:cNvPr id="25605" name="Picture 10" descr="image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638800" y="4114800"/>
            <a:ext cx="3195638" cy="2395538"/>
          </a:xfrm>
          <a:noFill/>
        </p:spPr>
      </p:pic>
      <p:sp>
        <p:nvSpPr>
          <p:cNvPr id="256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68172D-B314-4FC0-BE3C-EC4CE406EE05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Shell Model</a:t>
            </a:r>
          </a:p>
        </p:txBody>
      </p:sp>
      <p:pic>
        <p:nvPicPr>
          <p:cNvPr id="44035" name="Picture 3" descr="15-2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1219200"/>
            <a:ext cx="7239000" cy="5427663"/>
          </a:xfrm>
          <a:noFill/>
        </p:spPr>
      </p:pic>
      <p:sp>
        <p:nvSpPr>
          <p:cNvPr id="440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DB65B9-2777-4B87-B516-D4025A74F390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/>
              <a:t>Atoms are small.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5257800"/>
          </a:xfrm>
        </p:spPr>
        <p:txBody>
          <a:bodyPr/>
          <a:lstStyle/>
          <a:p>
            <a:pPr eaLnBrk="1" hangingPunct="1"/>
            <a:r>
              <a:rPr lang="en-US" sz="2800" smtClean="0"/>
              <a:t>There are as many atoms of air in your lungs at any moment as there are breaths of air in the Earth’s atmosphere.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There are more atoms in a thimble full of water than there are thimbles of water in the ocean.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There are more atoms in a single apple than there are apples that can fit inside the earth.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lvl="3" eaLnBrk="1" hangingPunct="1"/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45E2AF-DBF3-4DE1-8660-66AAEAD8B743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Draw a Bohr diagram for Carbon-14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87675" y="2133600"/>
            <a:ext cx="3600450" cy="3600450"/>
            <a:chOff x="2041" y="1684"/>
            <a:chExt cx="2268" cy="2268"/>
          </a:xfrm>
        </p:grpSpPr>
        <p:sp>
          <p:nvSpPr>
            <p:cNvPr id="45067" name="Oval 4"/>
            <p:cNvSpPr>
              <a:spLocks noChangeArrowheads="1"/>
            </p:cNvSpPr>
            <p:nvPr/>
          </p:nvSpPr>
          <p:spPr bwMode="auto">
            <a:xfrm>
              <a:off x="2880" y="2523"/>
              <a:ext cx="590" cy="5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Times New Roman" pitchFamily="18" charset="0"/>
                </a:rPr>
                <a:t>6 p</a:t>
              </a:r>
            </a:p>
            <a:p>
              <a:pPr algn="ctr" eaLnBrk="0" hangingPunct="0"/>
              <a:r>
                <a:rPr lang="en-US" sz="2400">
                  <a:latin typeface="Times New Roman" pitchFamily="18" charset="0"/>
                </a:rPr>
                <a:t>8 n</a:t>
              </a:r>
            </a:p>
          </p:txBody>
        </p:sp>
        <p:sp>
          <p:nvSpPr>
            <p:cNvPr id="45068" name="Oval 5"/>
            <p:cNvSpPr>
              <a:spLocks noChangeArrowheads="1"/>
            </p:cNvSpPr>
            <p:nvPr/>
          </p:nvSpPr>
          <p:spPr bwMode="auto">
            <a:xfrm>
              <a:off x="2495" y="2138"/>
              <a:ext cx="1360" cy="136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9" name="Oval 6"/>
            <p:cNvSpPr>
              <a:spLocks noChangeArrowheads="1"/>
            </p:cNvSpPr>
            <p:nvPr/>
          </p:nvSpPr>
          <p:spPr bwMode="auto">
            <a:xfrm>
              <a:off x="2041" y="1684"/>
              <a:ext cx="2268" cy="226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27" name="Oval 7"/>
          <p:cNvSpPr>
            <a:spLocks noChangeArrowheads="1"/>
          </p:cNvSpPr>
          <p:nvPr/>
        </p:nvSpPr>
        <p:spPr bwMode="auto">
          <a:xfrm>
            <a:off x="4643438" y="2708275"/>
            <a:ext cx="288925" cy="2889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8" name="Oval 8"/>
          <p:cNvSpPr>
            <a:spLocks noChangeArrowheads="1"/>
          </p:cNvSpPr>
          <p:nvPr/>
        </p:nvSpPr>
        <p:spPr bwMode="auto">
          <a:xfrm>
            <a:off x="4500563" y="1989138"/>
            <a:ext cx="288925" cy="2889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9" name="Oval 9"/>
          <p:cNvSpPr>
            <a:spLocks noChangeArrowheads="1"/>
          </p:cNvSpPr>
          <p:nvPr/>
        </p:nvSpPr>
        <p:spPr bwMode="auto">
          <a:xfrm>
            <a:off x="2843213" y="3860800"/>
            <a:ext cx="288925" cy="2889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0" name="Oval 10"/>
          <p:cNvSpPr>
            <a:spLocks noChangeArrowheads="1"/>
          </p:cNvSpPr>
          <p:nvPr/>
        </p:nvSpPr>
        <p:spPr bwMode="auto">
          <a:xfrm>
            <a:off x="4716463" y="5589588"/>
            <a:ext cx="288925" cy="2889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1" name="Oval 11"/>
          <p:cNvSpPr>
            <a:spLocks noChangeArrowheads="1"/>
          </p:cNvSpPr>
          <p:nvPr/>
        </p:nvSpPr>
        <p:spPr bwMode="auto">
          <a:xfrm>
            <a:off x="6443663" y="3789363"/>
            <a:ext cx="288925" cy="2889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2" name="Oval 12"/>
          <p:cNvSpPr>
            <a:spLocks noChangeArrowheads="1"/>
          </p:cNvSpPr>
          <p:nvPr/>
        </p:nvSpPr>
        <p:spPr bwMode="auto">
          <a:xfrm>
            <a:off x="4643438" y="4868863"/>
            <a:ext cx="288925" cy="2889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AC1217-E342-4821-9B4E-8382BA8BCD10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819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819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7" grpId="0" animBg="1"/>
      <p:bldP spid="81928" grpId="0" animBg="1"/>
      <p:bldP spid="81929" grpId="0" animBg="1"/>
      <p:bldP spid="81930" grpId="0" animBg="1"/>
      <p:bldP spid="81931" grpId="0" animBg="1"/>
      <p:bldP spid="8193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Draw a Bohr diagram for Oxygen-15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87675" y="2133600"/>
            <a:ext cx="3600450" cy="3600450"/>
            <a:chOff x="2041" y="1684"/>
            <a:chExt cx="2268" cy="2268"/>
          </a:xfrm>
        </p:grpSpPr>
        <p:sp>
          <p:nvSpPr>
            <p:cNvPr id="46093" name="Oval 4"/>
            <p:cNvSpPr>
              <a:spLocks noChangeArrowheads="1"/>
            </p:cNvSpPr>
            <p:nvPr/>
          </p:nvSpPr>
          <p:spPr bwMode="auto">
            <a:xfrm>
              <a:off x="2880" y="2523"/>
              <a:ext cx="590" cy="5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Times New Roman" pitchFamily="18" charset="0"/>
                </a:rPr>
                <a:t>8 p</a:t>
              </a:r>
            </a:p>
            <a:p>
              <a:pPr algn="ctr" eaLnBrk="0" hangingPunct="0"/>
              <a:r>
                <a:rPr lang="en-US" sz="2400">
                  <a:latin typeface="Times New Roman" pitchFamily="18" charset="0"/>
                </a:rPr>
                <a:t>7 n</a:t>
              </a:r>
            </a:p>
          </p:txBody>
        </p:sp>
        <p:sp>
          <p:nvSpPr>
            <p:cNvPr id="46094" name="Oval 5"/>
            <p:cNvSpPr>
              <a:spLocks noChangeArrowheads="1"/>
            </p:cNvSpPr>
            <p:nvPr/>
          </p:nvSpPr>
          <p:spPr bwMode="auto">
            <a:xfrm>
              <a:off x="2495" y="2138"/>
              <a:ext cx="1360" cy="136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5" name="Oval 6"/>
            <p:cNvSpPr>
              <a:spLocks noChangeArrowheads="1"/>
            </p:cNvSpPr>
            <p:nvPr/>
          </p:nvSpPr>
          <p:spPr bwMode="auto">
            <a:xfrm>
              <a:off x="2041" y="1684"/>
              <a:ext cx="2268" cy="226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951" name="Oval 7"/>
          <p:cNvSpPr>
            <a:spLocks noChangeArrowheads="1"/>
          </p:cNvSpPr>
          <p:nvPr/>
        </p:nvSpPr>
        <p:spPr bwMode="auto">
          <a:xfrm>
            <a:off x="4643438" y="2708275"/>
            <a:ext cx="288925" cy="2889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2" name="Oval 8"/>
          <p:cNvSpPr>
            <a:spLocks noChangeArrowheads="1"/>
          </p:cNvSpPr>
          <p:nvPr/>
        </p:nvSpPr>
        <p:spPr bwMode="auto">
          <a:xfrm>
            <a:off x="4500563" y="1989138"/>
            <a:ext cx="288925" cy="2889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3" name="Oval 9"/>
          <p:cNvSpPr>
            <a:spLocks noChangeArrowheads="1"/>
          </p:cNvSpPr>
          <p:nvPr/>
        </p:nvSpPr>
        <p:spPr bwMode="auto">
          <a:xfrm>
            <a:off x="2843213" y="3860800"/>
            <a:ext cx="288925" cy="2889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4" name="Oval 10"/>
          <p:cNvSpPr>
            <a:spLocks noChangeArrowheads="1"/>
          </p:cNvSpPr>
          <p:nvPr/>
        </p:nvSpPr>
        <p:spPr bwMode="auto">
          <a:xfrm>
            <a:off x="4716463" y="5589588"/>
            <a:ext cx="288925" cy="2889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5" name="Oval 11"/>
          <p:cNvSpPr>
            <a:spLocks noChangeArrowheads="1"/>
          </p:cNvSpPr>
          <p:nvPr/>
        </p:nvSpPr>
        <p:spPr bwMode="auto">
          <a:xfrm>
            <a:off x="6443663" y="3789363"/>
            <a:ext cx="288925" cy="2889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6" name="Oval 12"/>
          <p:cNvSpPr>
            <a:spLocks noChangeArrowheads="1"/>
          </p:cNvSpPr>
          <p:nvPr/>
        </p:nvSpPr>
        <p:spPr bwMode="auto">
          <a:xfrm>
            <a:off x="4643438" y="4868863"/>
            <a:ext cx="288925" cy="2889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7" name="Oval 13"/>
          <p:cNvSpPr>
            <a:spLocks noChangeArrowheads="1"/>
          </p:cNvSpPr>
          <p:nvPr/>
        </p:nvSpPr>
        <p:spPr bwMode="auto">
          <a:xfrm>
            <a:off x="5148263" y="5516563"/>
            <a:ext cx="288925" cy="2889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8" name="Oval 14"/>
          <p:cNvSpPr>
            <a:spLocks noChangeArrowheads="1"/>
          </p:cNvSpPr>
          <p:nvPr/>
        </p:nvSpPr>
        <p:spPr bwMode="auto">
          <a:xfrm>
            <a:off x="6372225" y="3429000"/>
            <a:ext cx="288925" cy="2889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Slide Number Placeholder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FC847A-E0B1-4654-A9C4-0DF4C6739E67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829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829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51" grpId="0" animBg="1"/>
      <p:bldP spid="82952" grpId="0" animBg="1"/>
      <p:bldP spid="82953" grpId="0" animBg="1"/>
      <p:bldP spid="82954" grpId="0" animBg="1"/>
      <p:bldP spid="82955" grpId="0" animBg="1"/>
      <p:bldP spid="82956" grpId="0" animBg="1"/>
      <p:bldP spid="82957" grpId="0" animBg="1"/>
      <p:bldP spid="8295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15-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609600"/>
            <a:ext cx="6477000" cy="4857750"/>
          </a:xfrm>
          <a:noFill/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133600" y="914400"/>
            <a:ext cx="403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The periodic table and the shell model.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7010400" y="762000"/>
            <a:ext cx="16002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Elements in the same period have electrons in the same shells.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Elements in the same period differ from one another by the number of electrons in the outermost shell.</a:t>
            </a:r>
          </a:p>
        </p:txBody>
      </p:sp>
      <p:sp>
        <p:nvSpPr>
          <p:cNvPr id="471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2EAE20-9922-4A17-8A73-967BC37F9E01}" type="slidenum">
              <a:rPr lang="en-US" smtClean="0"/>
              <a:pPr/>
              <a:t>52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422" name="Picture 6" descr="15-2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1066800" y="381000"/>
            <a:ext cx="8229600" cy="6170613"/>
          </a:xfrm>
          <a:noFill/>
          <a:ln/>
        </p:spPr>
      </p:pic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5791200" y="838200"/>
            <a:ext cx="213360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Each box represents an orbital.</a:t>
            </a:r>
          </a:p>
          <a:p>
            <a:pPr>
              <a:spcBef>
                <a:spcPct val="50000"/>
              </a:spcBef>
            </a:pP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Each electron is represented by an arrow.</a:t>
            </a:r>
          </a:p>
          <a:p>
            <a:pPr>
              <a:spcBef>
                <a:spcPct val="50000"/>
              </a:spcBef>
            </a:pP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Orbitals of similar energy are partitioned together and referred to as a “shell” of orbitals.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hopg_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524000"/>
            <a:ext cx="3657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Atoms are too small to see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1447800"/>
          </a:xfrm>
        </p:spPr>
        <p:txBody>
          <a:bodyPr/>
          <a:lstStyle/>
          <a:p>
            <a:pPr eaLnBrk="1" hangingPunct="1"/>
            <a:endParaRPr lang="en-US" sz="2800" dirty="0" smtClean="0"/>
          </a:p>
        </p:txBody>
      </p:sp>
      <p:pic>
        <p:nvPicPr>
          <p:cNvPr id="14341" name="Picture 4" descr="15-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295400" y="3657600"/>
            <a:ext cx="3429000" cy="2571750"/>
          </a:xfrm>
          <a:noFill/>
        </p:spPr>
      </p:pic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5F46F6-5F19-4FC7-8BBF-7CCC4663F3E5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Subatomic Particles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proton is about 2000 times more massive than an electron.</a:t>
            </a:r>
          </a:p>
          <a:p>
            <a:pPr eaLnBrk="1" hangingPunct="1"/>
            <a:r>
              <a:rPr lang="en-US" smtClean="0"/>
              <a:t>The neutron is about 2000 times more massive than an electron.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Nucleons are protons and neutrons.</a:t>
            </a:r>
          </a:p>
          <a:p>
            <a:pPr eaLnBrk="1" hangingPunct="1"/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FAACD0-6D04-44C3-BCA5-1448AEB778F3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 of Conceptual Modes</a:t>
            </a:r>
          </a:p>
        </p:txBody>
      </p:sp>
      <p:pic>
        <p:nvPicPr>
          <p:cNvPr id="16387" name="Picture 3" descr="sf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76400"/>
            <a:ext cx="4362450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975C0E-DEC9-4BFC-ADF4-6B7871031519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hompsons_model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90600" y="762000"/>
            <a:ext cx="7391400" cy="5613400"/>
          </a:xfrm>
        </p:spPr>
      </p:pic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00B75E-C56E-4F43-B7EE-A635FC616BBE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efault Design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ppt/theme/themeOverride3.xml><?xml version="1.0" encoding="utf-8"?>
<a:themeOverride xmlns:a="http://schemas.openxmlformats.org/drawingml/2006/main">
  <a:clrScheme name="Default Design 3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</a:themeOverride>
</file>

<file path=ppt/theme/themeOverride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1477</Words>
  <Application>Microsoft Office PowerPoint</Application>
  <PresentationFormat>On-screen Show (4:3)</PresentationFormat>
  <Paragraphs>538</Paragraphs>
  <Slides>53</Slides>
  <Notes>52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Default Design</vt:lpstr>
      <vt:lpstr>Equation</vt:lpstr>
      <vt:lpstr>Introduction to the Atom and the Periodic Table</vt:lpstr>
      <vt:lpstr>Atoms—The Building Block of Matter</vt:lpstr>
      <vt:lpstr>History of Atomic Structure</vt:lpstr>
      <vt:lpstr>The Periodic Table</vt:lpstr>
      <vt:lpstr>Atoms are small.</vt:lpstr>
      <vt:lpstr>Atoms are too small to see</vt:lpstr>
      <vt:lpstr>Subatomic Particles</vt:lpstr>
      <vt:lpstr>Examples of Conceptual Modes</vt:lpstr>
      <vt:lpstr>Slide 9</vt:lpstr>
      <vt:lpstr>Slide 10</vt:lpstr>
      <vt:lpstr>Slide 11</vt:lpstr>
      <vt:lpstr>Evolution of the Atomic Model</vt:lpstr>
      <vt:lpstr>The Nucleus &amp; The Electron Cloud</vt:lpstr>
      <vt:lpstr>Probability Cloud</vt:lpstr>
      <vt:lpstr>Slide 15</vt:lpstr>
      <vt:lpstr>The Periodic Table</vt:lpstr>
      <vt:lpstr>Atomic Radius</vt:lpstr>
      <vt:lpstr>Periodicity 1</vt:lpstr>
      <vt:lpstr>Atomic Size</vt:lpstr>
      <vt:lpstr>Ionization Energy vs. Atomic Number</vt:lpstr>
      <vt:lpstr>Electronegativity</vt:lpstr>
      <vt:lpstr>Slide 22</vt:lpstr>
      <vt:lpstr>Slide 23</vt:lpstr>
      <vt:lpstr>Slide 24</vt:lpstr>
      <vt:lpstr>Slide 25</vt:lpstr>
      <vt:lpstr>The Periodic Table</vt:lpstr>
      <vt:lpstr>Groups and Periods</vt:lpstr>
      <vt:lpstr>Traditional Names of Families</vt:lpstr>
      <vt:lpstr>Predicting Ion Charges</vt:lpstr>
      <vt:lpstr>Slide 30</vt:lpstr>
      <vt:lpstr>Slide 31</vt:lpstr>
      <vt:lpstr>Slide 32</vt:lpstr>
      <vt:lpstr>Slide 33</vt:lpstr>
      <vt:lpstr>Slide 34</vt:lpstr>
      <vt:lpstr>Slide 35</vt:lpstr>
      <vt:lpstr>Isotopes</vt:lpstr>
      <vt:lpstr>Isotopic Notation</vt:lpstr>
      <vt:lpstr>Other Notations</vt:lpstr>
      <vt:lpstr>Problem Solving</vt:lpstr>
      <vt:lpstr>Examples</vt:lpstr>
      <vt:lpstr>Slide 41</vt:lpstr>
      <vt:lpstr>The Study of Spectra.</vt:lpstr>
      <vt:lpstr>Color Separation</vt:lpstr>
      <vt:lpstr>Some Emission Spectra</vt:lpstr>
      <vt:lpstr>Example</vt:lpstr>
      <vt:lpstr>Slide 46</vt:lpstr>
      <vt:lpstr>Three Possible Energy Transitions</vt:lpstr>
      <vt:lpstr>The Electromagnetic Spectrumm</vt:lpstr>
      <vt:lpstr>The Shell Model</vt:lpstr>
      <vt:lpstr>Draw a Bohr diagram for Carbon-14</vt:lpstr>
      <vt:lpstr>Draw a Bohr diagram for Oxygen-15</vt:lpstr>
      <vt:lpstr>Slide 52</vt:lpstr>
      <vt:lpstr>Slide 53</vt:lpstr>
    </vt:vector>
  </TitlesOfParts>
  <Company>Swift Laptop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Atoms and the Periodic Table</dc:title>
  <dc:creator>Cindy Swift</dc:creator>
  <cp:lastModifiedBy>Windows User</cp:lastModifiedBy>
  <cp:revision>59</cp:revision>
  <dcterms:created xsi:type="dcterms:W3CDTF">2006-11-09T23:23:06Z</dcterms:created>
  <dcterms:modified xsi:type="dcterms:W3CDTF">2012-10-30T16:29:16Z</dcterms:modified>
</cp:coreProperties>
</file>