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1CEF20-6EA1-4FBF-9E08-F453C6ADFAC7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6972C80-8ED4-4E28-9CC6-89BBCF973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Definite Proportions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compound always contains the same proportions of elements by mass.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971800"/>
            <a:ext cx="6934200" cy="95410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FF00"/>
                </a:solidFill>
              </a:rPr>
              <a:t>In carbon </a:t>
            </a:r>
            <a:r>
              <a:rPr lang="en-US" sz="2800" dirty="0" smtClean="0">
                <a:solidFill>
                  <a:srgbClr val="FFFF00"/>
                </a:solidFill>
              </a:rPr>
              <a:t>dioxide, one atom of carbon reacts with two atoms of oxygen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 CO</a:t>
            </a:r>
            <a:r>
              <a:rPr lang="en-US" sz="2800" baseline="-25000" dirty="0" smtClean="0">
                <a:solidFill>
                  <a:srgbClr val="FFFF00"/>
                </a:solidFill>
                <a:sym typeface="Symbol"/>
              </a:rPr>
              <a:t>2</a:t>
            </a:r>
            <a:endParaRPr lang="en-US" sz="2800" baseline="-25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Today’s Two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4038600" cy="990600"/>
          </a:xfrm>
        </p:spPr>
        <p:txBody>
          <a:bodyPr/>
          <a:lstStyle/>
          <a:p>
            <a:r>
              <a:rPr lang="en-US" sz="2400" dirty="0" smtClean="0"/>
              <a:t>Determine mass of bolts before reaction.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09800"/>
            <a:ext cx="1086736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28800"/>
            <a:ext cx="1086736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048000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667000"/>
            <a:ext cx="108483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914400" y="533400"/>
            <a:ext cx="3810000" cy="1828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Determine mass of zinc</a:t>
            </a:r>
            <a:r>
              <a:rPr kumimoji="0" lang="en-US" sz="2400" b="0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before reaction.</a:t>
            </a:r>
            <a:endParaRPr kumimoji="0" lang="en-US" sz="24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314" name="Picture 2" descr="http://1.bp.blogspot.com/_SJc_uUnXdyU/Swnw7niDxrI/AAAAAAAAAPk/Bi1l0OlmfFY/s1600/zin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057400"/>
            <a:ext cx="2895600" cy="260306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10000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495800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5105400"/>
            <a:ext cx="597638" cy="53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105400"/>
            <a:ext cx="597638" cy="53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867400"/>
            <a:ext cx="597638" cy="53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5257800"/>
            <a:ext cx="597639" cy="53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4038600" cy="1295400"/>
          </a:xfrm>
        </p:spPr>
        <p:txBody>
          <a:bodyPr/>
          <a:lstStyle/>
          <a:p>
            <a:r>
              <a:rPr lang="en-US" sz="2400" dirty="0" smtClean="0"/>
              <a:t>Bolts “react” with hex nuts to for form “compound"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533400"/>
            <a:ext cx="3810000" cy="1828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Zinc reacts</a:t>
            </a:r>
            <a:r>
              <a:rPr kumimoji="0" lang="en-US" sz="2400" b="0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with chlorine to form a compound called zinc chloride.</a:t>
            </a:r>
            <a:endParaRPr kumimoji="0" lang="en-US" sz="24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828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574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90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917558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603358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4038600" cy="990600"/>
          </a:xfrm>
        </p:spPr>
        <p:txBody>
          <a:bodyPr/>
          <a:lstStyle/>
          <a:p>
            <a:r>
              <a:rPr lang="en-US" sz="2400" dirty="0" smtClean="0"/>
              <a:t>Determine mass of bolts unreacted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533400"/>
            <a:ext cx="3810000" cy="1828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Determine the amount of zinc unreacted.</a:t>
            </a:r>
            <a:endParaRPr kumimoji="0" lang="en-US" sz="24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828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574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90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917558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603358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66800" y="1828800"/>
            <a:ext cx="281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Mass the piece of zinc left over in the test tube.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Use the sensitive balance.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4038600" cy="990600"/>
          </a:xfrm>
        </p:spPr>
        <p:txBody>
          <a:bodyPr/>
          <a:lstStyle/>
          <a:p>
            <a:r>
              <a:rPr lang="en-US" sz="2400" dirty="0" smtClean="0"/>
              <a:t>Mass of “compound“ formed.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533400"/>
            <a:ext cx="3810000" cy="1828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Mass of compound</a:t>
            </a:r>
            <a:r>
              <a:rPr kumimoji="0" lang="en-US" sz="2400" b="0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formed.</a:t>
            </a:r>
            <a:endParaRPr kumimoji="0" lang="en-US" sz="24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828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574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90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9050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971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876800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603358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066800" y="1752600"/>
            <a:ext cx="358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The compound, zinc chloride will be dissolved in water.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You will have to evaporate the water to determine the mass of compound.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4038600" cy="990600"/>
          </a:xfrm>
        </p:spPr>
        <p:txBody>
          <a:bodyPr/>
          <a:lstStyle/>
          <a:p>
            <a:r>
              <a:rPr lang="en-US" sz="2400" dirty="0" smtClean="0"/>
              <a:t>Determine mass of bolts “reacted”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533400"/>
            <a:ext cx="3810000" cy="1828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Determine mass of zinc reacted.</a:t>
            </a:r>
            <a:endParaRPr kumimoji="0" lang="en-US" sz="24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828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574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90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9050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9718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Documents and Settings\swift_cynthia\Local Settings\Temporary Internet Files\Content.IE5\COYSG7Z6\MP900386651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1296010" cy="92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572000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5298558"/>
            <a:ext cx="1086101" cy="125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66800" y="1676400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Subtract the mass of zinc  you have left over from the mass if zinc you started with.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4038600" cy="1295400"/>
          </a:xfrm>
        </p:spPr>
        <p:txBody>
          <a:bodyPr/>
          <a:lstStyle/>
          <a:p>
            <a:r>
              <a:rPr lang="en-US" sz="2400" dirty="0" smtClean="0"/>
              <a:t>Ratio of mass of bolts “reacted” to mass of “compound”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533400"/>
            <a:ext cx="3810000" cy="1828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Ratio of mass of zinc reacted to mass of compound.</a:t>
            </a:r>
            <a:endParaRPr kumimoji="0" lang="en-US" sz="24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103</TotalTime>
  <Words>200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The Law of Definite Proportions</vt:lpstr>
      <vt:lpstr>Objective of Today’s Two Experiments</vt:lpstr>
      <vt:lpstr>Determine mass of bolts before reaction. </vt:lpstr>
      <vt:lpstr>Bolts “react” with hex nuts to for form “compound"</vt:lpstr>
      <vt:lpstr>Determine mass of bolts unreacted</vt:lpstr>
      <vt:lpstr>Mass of “compound“ formed.</vt:lpstr>
      <vt:lpstr>Determine mass of bolts “reacted”</vt:lpstr>
      <vt:lpstr>Ratio of mass of bolts “reacted” to mass of “compound”</vt:lpstr>
    </vt:vector>
  </TitlesOfParts>
  <Company>RSCCD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swift_cynthia</dc:creator>
  <cp:lastModifiedBy>Windows User</cp:lastModifiedBy>
  <cp:revision>16</cp:revision>
  <dcterms:created xsi:type="dcterms:W3CDTF">2010-09-27T16:33:32Z</dcterms:created>
  <dcterms:modified xsi:type="dcterms:W3CDTF">2012-11-29T16:09:09Z</dcterms:modified>
</cp:coreProperties>
</file>