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2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BD0C-287C-C14F-A03D-B05C133263C0}" type="datetimeFigureOut">
              <a:rPr lang="en-US" smtClean="0"/>
              <a:t>4/30/14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F38C-A469-2A49-B117-5188CD68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4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BD0C-287C-C14F-A03D-B05C133263C0}" type="datetimeFigureOut">
              <a:rPr lang="en-US" smtClean="0"/>
              <a:t>4/30/14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F38C-A469-2A49-B117-5188CD68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2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BD0C-287C-C14F-A03D-B05C133263C0}" type="datetimeFigureOut">
              <a:rPr lang="en-US" smtClean="0"/>
              <a:t>4/30/14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F38C-A469-2A49-B117-5188CD68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16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BD0C-287C-C14F-A03D-B05C133263C0}" type="datetimeFigureOut">
              <a:rPr lang="en-US" smtClean="0"/>
              <a:t>4/30/14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F38C-A469-2A49-B117-5188CD68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BD0C-287C-C14F-A03D-B05C133263C0}" type="datetimeFigureOut">
              <a:rPr lang="en-US" smtClean="0"/>
              <a:t>4/30/14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F38C-A469-2A49-B117-5188CD68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43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BD0C-287C-C14F-A03D-B05C133263C0}" type="datetimeFigureOut">
              <a:rPr lang="en-US" smtClean="0"/>
              <a:t>4/30/14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F38C-A469-2A49-B117-5188CD68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02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BD0C-287C-C14F-A03D-B05C133263C0}" type="datetimeFigureOut">
              <a:rPr lang="en-US" smtClean="0"/>
              <a:t>4/30/14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F38C-A469-2A49-B117-5188CD68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82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BD0C-287C-C14F-A03D-B05C133263C0}" type="datetimeFigureOut">
              <a:rPr lang="en-US" smtClean="0"/>
              <a:t>4/30/14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F38C-A469-2A49-B117-5188CD68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16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BD0C-287C-C14F-A03D-B05C133263C0}" type="datetimeFigureOut">
              <a:rPr lang="en-US" smtClean="0"/>
              <a:t>4/30/14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F38C-A469-2A49-B117-5188CD68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145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BD0C-287C-C14F-A03D-B05C133263C0}" type="datetimeFigureOut">
              <a:rPr lang="en-US" smtClean="0"/>
              <a:t>4/30/14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F38C-A469-2A49-B117-5188CD68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1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FBD0C-287C-C14F-A03D-B05C133263C0}" type="datetimeFigureOut">
              <a:rPr lang="en-US" smtClean="0"/>
              <a:t>4/30/14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5F38C-A469-2A49-B117-5188CD68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1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FBD0C-287C-C14F-A03D-B05C133263C0}" type="datetimeFigureOut">
              <a:rPr lang="en-US" smtClean="0"/>
              <a:t>4/30/14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5F38C-A469-2A49-B117-5188CD686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87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3568" y="167708"/>
            <a:ext cx="888043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The age of the Milky Way galaxy has been estimated to be at least 13 billion years based on</a:t>
            </a:r>
          </a:p>
          <a:p>
            <a:r>
              <a:rPr lang="en-US" sz="4000" dirty="0" smtClean="0"/>
              <a:t>a.	observations of globular clusters.</a:t>
            </a:r>
          </a:p>
          <a:p>
            <a:r>
              <a:rPr lang="en-US" sz="4000" dirty="0" smtClean="0"/>
              <a:t>b.	observations of open clusters.</a:t>
            </a:r>
          </a:p>
          <a:p>
            <a:r>
              <a:rPr lang="en-US" sz="4000" dirty="0" smtClean="0"/>
              <a:t>c.	21-cm radiation from H I regions.</a:t>
            </a:r>
          </a:p>
          <a:p>
            <a:r>
              <a:rPr lang="en-US" sz="4000" dirty="0" smtClean="0"/>
              <a:t>d.	the rotation curve of the galaxy.</a:t>
            </a:r>
          </a:p>
          <a:p>
            <a:r>
              <a:rPr lang="en-US" sz="4000" dirty="0" smtClean="0"/>
              <a:t>e.	the energy produced by Sagittarius A*.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5351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646" y="0"/>
            <a:ext cx="8928354" cy="5632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/>
              <a:t>Nucleosynthesis</a:t>
            </a:r>
            <a:endParaRPr lang="en-US" sz="3600" dirty="0" smtClean="0"/>
          </a:p>
          <a:p>
            <a:r>
              <a:rPr lang="en-US" sz="3600" dirty="0" smtClean="0"/>
              <a:t>a.	is the process by which energy is produced at the center of the galaxy.</a:t>
            </a:r>
          </a:p>
          <a:p>
            <a:r>
              <a:rPr lang="en-US" sz="3600" dirty="0" smtClean="0"/>
              <a:t>b.	is the process by which hydrogen and helium are converted into heavier elements.</a:t>
            </a:r>
          </a:p>
          <a:p>
            <a:r>
              <a:rPr lang="en-US" sz="3600" dirty="0" smtClean="0"/>
              <a:t>c.	describes the structure of a globular cluster.</a:t>
            </a:r>
          </a:p>
          <a:p>
            <a:r>
              <a:rPr lang="en-US" sz="3600" dirty="0" smtClean="0"/>
              <a:t>d.	describes how the magnetic field of the galaxy traps cosmic rays.</a:t>
            </a:r>
          </a:p>
          <a:p>
            <a:r>
              <a:rPr lang="en-US" sz="3600" dirty="0" smtClean="0"/>
              <a:t>e.	describes the method by which neutral hydrogen produces 21 cm radiation.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99279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528" y="239582"/>
            <a:ext cx="8856472" cy="6186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The traditional theory states that the galaxy formed</a:t>
            </a:r>
          </a:p>
          <a:p>
            <a:r>
              <a:rPr lang="en-US" sz="3600" dirty="0" smtClean="0"/>
              <a:t>a.	as a large spherical cloud of gas that was rotating very slowly.</a:t>
            </a:r>
          </a:p>
          <a:p>
            <a:r>
              <a:rPr lang="en-US" sz="3600" dirty="0" smtClean="0"/>
              <a:t>b.	from a large cloud of material that broke off a larger galaxy.</a:t>
            </a:r>
          </a:p>
          <a:p>
            <a:r>
              <a:rPr lang="en-US" sz="3600" dirty="0" smtClean="0"/>
              <a:t>c.	from material that had been ejected in the violent explosion of a dying galaxy.</a:t>
            </a:r>
          </a:p>
          <a:p>
            <a:r>
              <a:rPr lang="en-US" sz="3600" dirty="0" smtClean="0"/>
              <a:t>d.	as a result of mergers between several smaller groups of gas, dust, and stars.</a:t>
            </a:r>
          </a:p>
          <a:p>
            <a:r>
              <a:rPr lang="en-US" sz="3600" dirty="0" smtClean="0"/>
              <a:t>e.	as two massive galaxies collided.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05281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7725" y="1"/>
            <a:ext cx="8976275" cy="6278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/>
              <a:t>Sgr</a:t>
            </a:r>
            <a:r>
              <a:rPr lang="en-US" sz="2400" dirty="0" smtClean="0"/>
              <a:t> A* is believed to be the center of the Milky Way galaxy because</a:t>
            </a:r>
          </a:p>
          <a:p>
            <a:endParaRPr lang="en-US" sz="2400" dirty="0" smtClean="0"/>
          </a:p>
          <a:p>
            <a:r>
              <a:rPr lang="en-US" sz="2400" dirty="0" smtClean="0"/>
              <a:t>I.	It lies in the general direction of the center of the galaxy based on observations of globular clusters in the plane of the Milky Way.</a:t>
            </a:r>
          </a:p>
          <a:p>
            <a:r>
              <a:rPr lang="en-US" sz="2400" dirty="0" smtClean="0"/>
              <a:t>II.	Long wavelength dust penetrating images show it to be a region crowded with stars</a:t>
            </a:r>
          </a:p>
          <a:p>
            <a:r>
              <a:rPr lang="en-US" sz="2400" dirty="0" smtClean="0"/>
              <a:t>III.	Orbits of stars around it indicate a mass several million times that of the Sun within a volume a few light hours in size</a:t>
            </a:r>
          </a:p>
          <a:p>
            <a:r>
              <a:rPr lang="en-US" sz="2400" dirty="0" smtClean="0"/>
              <a:t>IV.	Radio observations show it is a concentrated source at the center of swirling clouds of gas</a:t>
            </a:r>
          </a:p>
          <a:p>
            <a:endParaRPr lang="en-US" sz="2400" dirty="0" smtClean="0"/>
          </a:p>
          <a:p>
            <a:r>
              <a:rPr lang="en-US" sz="2400" dirty="0" smtClean="0"/>
              <a:t>a.	I &amp; II only</a:t>
            </a:r>
          </a:p>
          <a:p>
            <a:r>
              <a:rPr lang="en-US" sz="2400" dirty="0" smtClean="0"/>
              <a:t>b.	II &amp; III only</a:t>
            </a:r>
          </a:p>
          <a:p>
            <a:r>
              <a:rPr lang="en-US" sz="2400" dirty="0" smtClean="0"/>
              <a:t>c.	I &amp; IV only</a:t>
            </a:r>
          </a:p>
          <a:p>
            <a:r>
              <a:rPr lang="en-US" sz="2400" dirty="0" smtClean="0"/>
              <a:t>d.	II &amp; IV only</a:t>
            </a:r>
          </a:p>
          <a:p>
            <a:r>
              <a:rPr lang="en-US" sz="2400" dirty="0" smtClean="0"/>
              <a:t>e.	All of I, II, III, &amp; IV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32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528" y="263539"/>
            <a:ext cx="745177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The galactic halo or corona is believed to contain mostly</a:t>
            </a:r>
          </a:p>
          <a:p>
            <a:r>
              <a:rPr lang="en-US" sz="4000" dirty="0" smtClean="0"/>
              <a:t>a.	O and B stars.</a:t>
            </a:r>
          </a:p>
          <a:p>
            <a:r>
              <a:rPr lang="en-US" sz="4000" dirty="0" smtClean="0"/>
              <a:t>b.	G, K, and M stars.</a:t>
            </a:r>
          </a:p>
          <a:p>
            <a:r>
              <a:rPr lang="en-US" sz="4000" dirty="0" smtClean="0"/>
              <a:t>c.	open clusters</a:t>
            </a:r>
          </a:p>
          <a:p>
            <a:r>
              <a:rPr lang="en-US" sz="4000" dirty="0" smtClean="0"/>
              <a:t>d.	globular clusters</a:t>
            </a:r>
          </a:p>
          <a:p>
            <a:r>
              <a:rPr lang="en-US" sz="4000" dirty="0" smtClean="0"/>
              <a:t>e.	dark matter.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01942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63</Words>
  <Application>Microsoft Macintosh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Santa Monica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Asma Said</dc:creator>
  <cp:lastModifiedBy>Asma Said</cp:lastModifiedBy>
  <cp:revision>1</cp:revision>
  <dcterms:created xsi:type="dcterms:W3CDTF">2014-04-30T14:16:45Z</dcterms:created>
  <dcterms:modified xsi:type="dcterms:W3CDTF">2014-04-30T14:24:58Z</dcterms:modified>
</cp:coreProperties>
</file>