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9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5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6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0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9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3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4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964E-AE0F-8645-9396-6A37136D635B}" type="datetimeFigureOut">
              <a:rPr lang="en-US" smtClean="0"/>
              <a:t>4/28/14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2EA3-CB42-9D4E-B18C-5D986BF73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4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Macintosh%20HD:Users:said_asma:Documents:ASTRO%201:Test%20Bank:chapter11:TB_chapter11.rtf!OLE_LINK1" TargetMode="External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3315" y="160750"/>
            <a:ext cx="85692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 star will experience a helium flash if</a:t>
            </a:r>
          </a:p>
          <a:p>
            <a:r>
              <a:rPr lang="en-US" sz="4000" dirty="0" smtClean="0"/>
              <a:t>a.	it is less massive than about 3 solar masses</a:t>
            </a:r>
          </a:p>
          <a:p>
            <a:r>
              <a:rPr lang="en-US" sz="4000" dirty="0" smtClean="0"/>
              <a:t>b.	its has become a red giant star</a:t>
            </a:r>
          </a:p>
          <a:p>
            <a:r>
              <a:rPr lang="en-US" sz="4000" dirty="0" smtClean="0"/>
              <a:t>c.	its has formed a helium core </a:t>
            </a:r>
          </a:p>
          <a:p>
            <a:r>
              <a:rPr lang="en-US" sz="4000" dirty="0" smtClean="0"/>
              <a:t>d.	the material in the core has gradually become degenerate</a:t>
            </a:r>
          </a:p>
          <a:p>
            <a:r>
              <a:rPr lang="en-US" sz="4000" dirty="0" smtClean="0"/>
              <a:t>e.	All of the above must be true.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350704"/>
              </p:ext>
            </p:extLst>
          </p:nvPr>
        </p:nvGraphicFramePr>
        <p:xfrm>
          <a:off x="1790700" y="2876550"/>
          <a:ext cx="55626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ocument" r:id="rId3" imgW="5562600" imgH="1104900" progId="Word.Document.12">
                  <p:link updateAutomatic="1"/>
                </p:oleObj>
              </mc:Choice>
              <mc:Fallback>
                <p:oleObj name="Document" r:id="rId3" imgW="5562600" imgH="11049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0700" y="2876550"/>
                        <a:ext cx="5562600" cy="1104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89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3315" y="176826"/>
            <a:ext cx="87300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In degenerate matter</a:t>
            </a:r>
          </a:p>
          <a:p>
            <a:r>
              <a:rPr lang="en-US" sz="4000" dirty="0" smtClean="0"/>
              <a:t>a.	pressure depends only on the temperature.</a:t>
            </a:r>
          </a:p>
          <a:p>
            <a:r>
              <a:rPr lang="en-US" sz="4000" dirty="0" smtClean="0"/>
              <a:t>b.	temperature depends only on density.</a:t>
            </a:r>
          </a:p>
          <a:p>
            <a:r>
              <a:rPr lang="en-US" sz="4000" dirty="0" smtClean="0"/>
              <a:t>c.	pressure does not depend on temperature.</a:t>
            </a:r>
          </a:p>
          <a:p>
            <a:r>
              <a:rPr lang="en-US" sz="4000" dirty="0" smtClean="0"/>
              <a:t>d.	pressure does not depend on density.</a:t>
            </a:r>
          </a:p>
          <a:p>
            <a:r>
              <a:rPr lang="en-US" sz="4000" dirty="0" smtClean="0"/>
              <a:t>e.	b and c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048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005" y="208975"/>
            <a:ext cx="77492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Crab nebula is</a:t>
            </a:r>
          </a:p>
          <a:p>
            <a:r>
              <a:rPr lang="en-US" sz="4000" dirty="0" smtClean="0"/>
              <a:t>a.	a planetary nebula.</a:t>
            </a:r>
          </a:p>
          <a:p>
            <a:r>
              <a:rPr lang="en-US" sz="4000" dirty="0" smtClean="0"/>
              <a:t>b.	a Bok globule.</a:t>
            </a:r>
          </a:p>
          <a:p>
            <a:r>
              <a:rPr lang="en-US" sz="4000" dirty="0" smtClean="0"/>
              <a:t>c.	an open cluster.</a:t>
            </a:r>
          </a:p>
          <a:p>
            <a:r>
              <a:rPr lang="en-US" sz="4000" dirty="0" smtClean="0"/>
              <a:t>d.	an absorption nebula.</a:t>
            </a:r>
          </a:p>
          <a:p>
            <a:r>
              <a:rPr lang="en-US" sz="4000" dirty="0" smtClean="0"/>
              <a:t>e.	supernova remnant.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41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547" y="241125"/>
            <a:ext cx="653645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In the diagram below, which point indicates the location on the HR diagram of a one solar mass star when it undergoes helium flash</a:t>
            </a:r>
          </a:p>
          <a:p>
            <a:r>
              <a:rPr lang="en-US" sz="4000" dirty="0" smtClean="0"/>
              <a:t>a.	1</a:t>
            </a:r>
          </a:p>
          <a:p>
            <a:r>
              <a:rPr lang="en-US" sz="4000" dirty="0" smtClean="0"/>
              <a:t>b.	2</a:t>
            </a:r>
          </a:p>
          <a:p>
            <a:r>
              <a:rPr lang="en-US" sz="4000" dirty="0" smtClean="0"/>
              <a:t>c.	3</a:t>
            </a:r>
          </a:p>
          <a:p>
            <a:r>
              <a:rPr lang="en-US" sz="4000" dirty="0" smtClean="0"/>
              <a:t>d.	4</a:t>
            </a:r>
          </a:p>
          <a:p>
            <a:r>
              <a:rPr lang="en-US" sz="4000" dirty="0" smtClean="0"/>
              <a:t>e.	5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5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007" y="1230375"/>
            <a:ext cx="6449673" cy="415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4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3702" y="241125"/>
            <a:ext cx="7877908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Chandrasekhar limit tells us that</a:t>
            </a:r>
          </a:p>
          <a:p>
            <a:r>
              <a:rPr lang="en-US" sz="3600" dirty="0" smtClean="0"/>
              <a:t>a.	accretion disks can grow hot through friction.</a:t>
            </a:r>
          </a:p>
          <a:p>
            <a:r>
              <a:rPr lang="en-US" sz="3600" dirty="0" smtClean="0"/>
              <a:t>b.	neutron stars of more than 3 solar masses are not stable.</a:t>
            </a:r>
          </a:p>
          <a:p>
            <a:r>
              <a:rPr lang="en-US" sz="3600" dirty="0" smtClean="0"/>
              <a:t>c.	white dwarfs more massive than 1.4 solar masses are not stable.</a:t>
            </a:r>
          </a:p>
          <a:p>
            <a:r>
              <a:rPr lang="en-US" sz="3600" dirty="0" smtClean="0"/>
              <a:t>d.	stars cannot travel through space too fast</a:t>
            </a:r>
          </a:p>
          <a:p>
            <a:r>
              <a:rPr lang="en-US" sz="3600" dirty="0" smtClean="0"/>
              <a:t>e.	stars with a mass less than 0.5 solar masses will not go through helium flash.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959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Macintosh HD:Users:said_asma:Documents:ASTRO 1:Test Bank:chapter11:TB_chapter11.rtf!OLE_LINK1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Said</dc:creator>
  <cp:lastModifiedBy>Asma Said</cp:lastModifiedBy>
  <cp:revision>1</cp:revision>
  <dcterms:created xsi:type="dcterms:W3CDTF">2014-04-28T14:42:13Z</dcterms:created>
  <dcterms:modified xsi:type="dcterms:W3CDTF">2014-04-28T14:49:22Z</dcterms:modified>
</cp:coreProperties>
</file>